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75" r:id="rId5"/>
    <p:sldId id="257" r:id="rId6"/>
    <p:sldId id="276" r:id="rId7"/>
    <p:sldId id="259" r:id="rId8"/>
    <p:sldId id="273" r:id="rId9"/>
    <p:sldId id="277" r:id="rId10"/>
    <p:sldId id="266" r:id="rId11"/>
    <p:sldId id="274" r:id="rId12"/>
    <p:sldId id="269" r:id="rId13"/>
    <p:sldId id="268" r:id="rId14"/>
    <p:sldId id="270" r:id="rId15"/>
    <p:sldId id="271" r:id="rId16"/>
    <p:sldId id="272" r:id="rId17"/>
    <p:sldId id="260" r:id="rId18"/>
    <p:sldId id="26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A0763-C0F0-495D-B7E2-F6135C8C78C0}" type="datetimeFigureOut">
              <a:rPr lang="en-MY" smtClean="0"/>
              <a:t>2/5/2021</a:t>
            </a:fld>
            <a:endParaRPr lang="en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A7DE4-CDC1-463E-B863-DBE5FB5EFA8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819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A7DE4-CDC1-463E-B863-DBE5FB5EFA8A}" type="slidenum">
              <a:rPr lang="en-MY" smtClean="0"/>
              <a:t>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9991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A7DE4-CDC1-463E-B863-DBE5FB5EFA8A}" type="slidenum">
              <a:rPr lang="en-MY" smtClean="0"/>
              <a:t>2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3609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84E4-2E1F-4B86-B613-8E56718E6BF1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67" y="5485232"/>
            <a:ext cx="3633082" cy="14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B1F-9F19-41F6-8512-D3A59F787CF3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0362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D577-5939-4CC5-82D3-912CFB4894A3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4093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84E4-2E1F-4B86-B613-8E56718E6BF1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83" y="5357647"/>
            <a:ext cx="3633082" cy="14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6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2E2A-C873-4E15-9880-BA2CC71F278A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1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9181-CFE3-4EB3-ACAA-320BAE826CD4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9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E14E-A14A-47BC-9C91-DFE52766FAA9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BB05-9EBC-4756-B515-856A0B29729E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98D5-AE82-4956-89B0-B7301CE07708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7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E533-830D-4413-82D0-6AAA8F319E8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2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6F-C160-4AB1-A37D-DA88AFD3100D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2E2A-C873-4E15-9880-BA2CC71F278A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9308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80F-76C2-493A-8E23-BD169336826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7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B1F-9F19-41F6-8512-D3A59F787CF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0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D577-5939-4CC5-82D3-912CFB4894A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0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84E4-2E1F-4B86-B613-8E56718E6BF1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83" y="5357647"/>
            <a:ext cx="3633082" cy="14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2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2E2A-C873-4E15-9880-BA2CC71F278A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1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9181-CFE3-4EB3-ACAA-320BAE826CD4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50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E14E-A14A-47BC-9C91-DFE52766FAA9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13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BB05-9EBC-4756-B515-856A0B29729E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97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98D5-AE82-4956-89B0-B7301CE07708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4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E533-830D-4413-82D0-6AAA8F319E85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3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9181-CFE3-4EB3-ACAA-320BAE826CD4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82731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6F-C160-4AB1-A37D-DA88AFD3100D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7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80F-76C2-493A-8E23-BD169336826F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4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B1F-9F19-41F6-8512-D3A59F787CF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49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D577-5939-4CC5-82D3-912CFB4894A3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E14E-A14A-47BC-9C91-DFE52766FAA9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859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BB05-9EBC-4756-B515-856A0B29729E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663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98D5-AE82-4956-89B0-B7301CE07708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593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E533-830D-4413-82D0-6AAA8F319E85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345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446F-C160-4AB1-A37D-DA88AFD3100D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8393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80F-76C2-493A-8E23-BD169336826F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3566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13AB-9F4E-44CD-98E8-FFC6A18E2027}" type="datetime1">
              <a:rPr lang="en-MY" smtClean="0"/>
              <a:t>2/5/2021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DC98-A6C9-485C-83C8-3C96DB85370A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733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13AB-9F4E-44CD-98E8-FFC6A18E202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13AB-9F4E-44CD-98E8-FFC6A18E2027}" type="datetime1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74592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dirty="0" smtClean="0">
                <a:latin typeface="Arial Black" panose="020B0A04020102020204" pitchFamily="34" charset="0"/>
              </a:rPr>
              <a:t>CONFLICT PREVENTION </a:t>
            </a:r>
          </a:p>
          <a:p>
            <a:pPr algn="ctr"/>
            <a:r>
              <a:rPr lang="en-MY" sz="6000" dirty="0" smtClean="0">
                <a:latin typeface="Arial Black" panose="020B0A04020102020204" pitchFamily="34" charset="0"/>
              </a:rPr>
              <a:t>AND </a:t>
            </a:r>
          </a:p>
          <a:p>
            <a:pPr algn="ctr"/>
            <a:r>
              <a:rPr lang="en-MY" sz="6000" dirty="0" smtClean="0">
                <a:latin typeface="Arial Black" panose="020B0A04020102020204" pitchFamily="34" charset="0"/>
              </a:rPr>
              <a:t>RESOLUTION</a:t>
            </a:r>
            <a:endParaRPr lang="en-MY" sz="6000" dirty="0">
              <a:latin typeface="Arial Black" panose="020B0A040201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</a:t>
            </a:fld>
            <a:endParaRPr lang="en-MY" dirty="0"/>
          </a:p>
        </p:txBody>
      </p:sp>
      <p:grpSp>
        <p:nvGrpSpPr>
          <p:cNvPr id="9" name="Group 8"/>
          <p:cNvGrpSpPr/>
          <p:nvPr/>
        </p:nvGrpSpPr>
        <p:grpSpPr>
          <a:xfrm>
            <a:off x="-3847549" y="-657251"/>
            <a:ext cx="14955518" cy="3925237"/>
            <a:chOff x="-4045061" y="-728810"/>
            <a:chExt cx="15398861" cy="3921459"/>
          </a:xfrm>
        </p:grpSpPr>
        <p:grpSp>
          <p:nvGrpSpPr>
            <p:cNvPr id="10" name="Group 9"/>
            <p:cNvGrpSpPr/>
            <p:nvPr/>
          </p:nvGrpSpPr>
          <p:grpSpPr>
            <a:xfrm>
              <a:off x="1295400" y="338745"/>
              <a:ext cx="10058400" cy="1809813"/>
              <a:chOff x="1295400" y="338745"/>
              <a:chExt cx="10058400" cy="180981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338745"/>
                <a:ext cx="10058400" cy="164708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295400" y="387456"/>
                <a:ext cx="4138047" cy="17611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MY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5061" y="-728810"/>
              <a:ext cx="9901337" cy="39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96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10</a:t>
            </a:fld>
            <a:endParaRPr lang="en-MY" dirty="0"/>
          </a:p>
        </p:txBody>
      </p:sp>
      <p:sp>
        <p:nvSpPr>
          <p:cNvPr id="48" name="TextBox 47"/>
          <p:cNvSpPr txBox="1"/>
          <p:nvPr/>
        </p:nvSpPr>
        <p:spPr>
          <a:xfrm>
            <a:off x="183780" y="152397"/>
            <a:ext cx="11786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MY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Excessive Withdrawals </a:t>
            </a:r>
            <a:r>
              <a:rPr lang="en-MY" sz="32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R</a:t>
            </a:r>
            <a:r>
              <a:rPr lang="en-MY" sz="32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esult in </a:t>
            </a:r>
            <a:endParaRPr lang="en-MY" sz="3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MY" sz="32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OVERDRAFT EMOTIONAL BANK ACCOUNT</a:t>
            </a:r>
            <a:endParaRPr lang="en-MY" sz="32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5565" y="1922805"/>
            <a:ext cx="5806078" cy="4052288"/>
            <a:chOff x="183780" y="2366153"/>
            <a:chExt cx="5806078" cy="4052288"/>
          </a:xfrm>
        </p:grpSpPr>
        <p:sp>
          <p:nvSpPr>
            <p:cNvPr id="8" name="Heart 7"/>
            <p:cNvSpPr/>
            <p:nvPr/>
          </p:nvSpPr>
          <p:spPr>
            <a:xfrm>
              <a:off x="3975277" y="4394952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3" name="Heart 12"/>
            <p:cNvSpPr/>
            <p:nvPr/>
          </p:nvSpPr>
          <p:spPr>
            <a:xfrm>
              <a:off x="3042797" y="4021765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4" name="Heart 13"/>
            <p:cNvSpPr/>
            <p:nvPr/>
          </p:nvSpPr>
          <p:spPr>
            <a:xfrm>
              <a:off x="3363709" y="3715448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5" name="Heart 14"/>
            <p:cNvSpPr/>
            <p:nvPr/>
          </p:nvSpPr>
          <p:spPr>
            <a:xfrm>
              <a:off x="1690279" y="2438400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6" name="Heart 15"/>
            <p:cNvSpPr/>
            <p:nvPr/>
          </p:nvSpPr>
          <p:spPr>
            <a:xfrm>
              <a:off x="1371610" y="2535380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483767" y="4298892"/>
              <a:ext cx="1435070" cy="969812"/>
              <a:chOff x="2812495" y="4031693"/>
              <a:chExt cx="1399315" cy="96981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812495" y="4031693"/>
                <a:ext cx="720439" cy="858975"/>
                <a:chOff x="2812495" y="3740740"/>
                <a:chExt cx="720439" cy="858975"/>
              </a:xfrm>
            </p:grpSpPr>
            <p:sp>
              <p:nvSpPr>
                <p:cNvPr id="71" name="Heart 70"/>
                <p:cNvSpPr/>
                <p:nvPr/>
              </p:nvSpPr>
              <p:spPr>
                <a:xfrm>
                  <a:off x="3089573" y="374074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72" name="Heart 71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73" name="Heart 72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74" name="Heart 73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75" name="Heart 74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491371" y="4142530"/>
                <a:ext cx="720439" cy="858975"/>
                <a:chOff x="2812495" y="3740740"/>
                <a:chExt cx="720439" cy="858975"/>
              </a:xfrm>
            </p:grpSpPr>
            <p:sp>
              <p:nvSpPr>
                <p:cNvPr id="66" name="Heart 65"/>
                <p:cNvSpPr/>
                <p:nvPr/>
              </p:nvSpPr>
              <p:spPr>
                <a:xfrm>
                  <a:off x="3089573" y="374074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67" name="Heart 66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68" name="Heart 67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69" name="Heart 68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70" name="Heart 69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4497971" y="3592306"/>
              <a:ext cx="738848" cy="858975"/>
              <a:chOff x="2812495" y="3740740"/>
              <a:chExt cx="720439" cy="858975"/>
            </a:xfrm>
          </p:grpSpPr>
          <p:sp>
            <p:nvSpPr>
              <p:cNvPr id="59" name="Heart 58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0" name="Heart 59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1" name="Heart 60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2" name="Heart 61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3" name="Heart 62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364984" y="5559466"/>
              <a:ext cx="738848" cy="858975"/>
              <a:chOff x="2812495" y="3740740"/>
              <a:chExt cx="720439" cy="858975"/>
            </a:xfrm>
          </p:grpSpPr>
          <p:sp>
            <p:nvSpPr>
              <p:cNvPr id="54" name="Heart 53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55" name="Heart 54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56" name="Heart 55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57" name="Heart 56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58" name="Heart 57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80" name="Heart 79"/>
            <p:cNvSpPr/>
            <p:nvPr/>
          </p:nvSpPr>
          <p:spPr>
            <a:xfrm>
              <a:off x="2358241" y="4391187"/>
              <a:ext cx="341005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3078" name="Picture 6" descr="7,989 Money Tin Stock Photos, Pictures &amp; Royalty-Free Images - i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2" t="11118" r="20134" b="9024"/>
            <a:stretch/>
          </p:blipFill>
          <p:spPr bwMode="auto">
            <a:xfrm>
              <a:off x="183780" y="2366153"/>
              <a:ext cx="1989747" cy="29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393712" y="5376565"/>
              <a:ext cx="738848" cy="858975"/>
              <a:chOff x="2812495" y="3740740"/>
              <a:chExt cx="720439" cy="858975"/>
            </a:xfrm>
          </p:grpSpPr>
          <p:sp>
            <p:nvSpPr>
              <p:cNvPr id="22" name="Heart 21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3" name="Heart 22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4" name="Heart 23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5" name="Heart 24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6" name="Heart 25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350668" y="5407071"/>
              <a:ext cx="738848" cy="858975"/>
              <a:chOff x="2812495" y="3740740"/>
              <a:chExt cx="720439" cy="858975"/>
            </a:xfrm>
          </p:grpSpPr>
          <p:sp>
            <p:nvSpPr>
              <p:cNvPr id="29" name="Heart 28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30" name="Heart 29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31" name="Heart 30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32" name="Heart 31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33" name="Heart 32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85659" y="4654777"/>
              <a:ext cx="1435070" cy="969812"/>
              <a:chOff x="2812495" y="4031693"/>
              <a:chExt cx="1399315" cy="96981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812495" y="4031693"/>
                <a:ext cx="720439" cy="858975"/>
                <a:chOff x="2812495" y="3740740"/>
                <a:chExt cx="720439" cy="858975"/>
              </a:xfrm>
            </p:grpSpPr>
            <p:sp>
              <p:nvSpPr>
                <p:cNvPr id="43" name="Heart 42"/>
                <p:cNvSpPr/>
                <p:nvPr/>
              </p:nvSpPr>
              <p:spPr>
                <a:xfrm>
                  <a:off x="3089573" y="374074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44" name="Heart 43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45" name="Heart 44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46" name="Heart 45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47" name="Heart 46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491371" y="4294925"/>
                <a:ext cx="720439" cy="706580"/>
                <a:chOff x="2812495" y="3893135"/>
                <a:chExt cx="720439" cy="706580"/>
              </a:xfrm>
            </p:grpSpPr>
            <p:sp>
              <p:nvSpPr>
                <p:cNvPr id="39" name="Heart 38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40" name="Heart 39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41" name="Heart 40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42" name="Heart 41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</p:grpSp>
        <p:sp>
          <p:nvSpPr>
            <p:cNvPr id="81" name="Heart 80"/>
            <p:cNvSpPr/>
            <p:nvPr/>
          </p:nvSpPr>
          <p:spPr>
            <a:xfrm>
              <a:off x="2875205" y="3647510"/>
              <a:ext cx="341005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6" name="Heart 85"/>
            <p:cNvSpPr/>
            <p:nvPr/>
          </p:nvSpPr>
          <p:spPr>
            <a:xfrm>
              <a:off x="4554940" y="4347361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7" name="Heart 86"/>
            <p:cNvSpPr/>
            <p:nvPr/>
          </p:nvSpPr>
          <p:spPr>
            <a:xfrm>
              <a:off x="5648853" y="5347070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8" name="Heart 87"/>
            <p:cNvSpPr/>
            <p:nvPr/>
          </p:nvSpPr>
          <p:spPr>
            <a:xfrm>
              <a:off x="3147410" y="4375072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9" name="Heart 88"/>
            <p:cNvSpPr/>
            <p:nvPr/>
          </p:nvSpPr>
          <p:spPr>
            <a:xfrm>
              <a:off x="5215087" y="4056416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0" name="Heart 89"/>
            <p:cNvSpPr/>
            <p:nvPr/>
          </p:nvSpPr>
          <p:spPr>
            <a:xfrm>
              <a:off x="2944654" y="4873851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1" name="Heart 90"/>
            <p:cNvSpPr/>
            <p:nvPr/>
          </p:nvSpPr>
          <p:spPr>
            <a:xfrm>
              <a:off x="4132303" y="3999472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1093766" y="4651811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3" name="Heart 92"/>
            <p:cNvSpPr/>
            <p:nvPr/>
          </p:nvSpPr>
          <p:spPr>
            <a:xfrm>
              <a:off x="5140414" y="5667885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4" name="Heart 93"/>
            <p:cNvSpPr/>
            <p:nvPr/>
          </p:nvSpPr>
          <p:spPr>
            <a:xfrm>
              <a:off x="1606172" y="4391188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01" name="Heart 100"/>
            <p:cNvSpPr/>
            <p:nvPr/>
          </p:nvSpPr>
          <p:spPr>
            <a:xfrm>
              <a:off x="3754595" y="405939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511699" y="3474332"/>
              <a:ext cx="1202116" cy="824560"/>
            </a:xfrm>
            <a:prstGeom prst="rightArrow">
              <a:avLst/>
            </a:prstGeom>
            <a:solidFill>
              <a:srgbClr val="C00000"/>
            </a:solidFill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pic>
        <p:nvPicPr>
          <p:cNvPr id="5122" name="Picture 2" descr="20,702 Bankruptcy Cliparts, Stock Vector and Royalty Free Bankruptcy 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35" y="1844962"/>
            <a:ext cx="2771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6180" y="2286003"/>
            <a:ext cx="272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smtClean="0">
                <a:latin typeface="Arial Black" panose="020B0A04020102020204" pitchFamily="34" charset="0"/>
              </a:rPr>
              <a:t>A Story</a:t>
            </a:r>
            <a:endParaRPr lang="en-MY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1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11</a:t>
            </a:fld>
            <a:endParaRPr lang="en-MY" dirty="0"/>
          </a:p>
        </p:txBody>
      </p:sp>
      <p:sp>
        <p:nvSpPr>
          <p:cNvPr id="48" name="TextBox 47"/>
          <p:cNvSpPr txBox="1"/>
          <p:nvPr/>
        </p:nvSpPr>
        <p:spPr>
          <a:xfrm>
            <a:off x="3435022" y="397015"/>
            <a:ext cx="541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EMOTIONAL BANK ACCOUNTS</a:t>
            </a:r>
            <a:endParaRPr lang="en-MY" sz="2400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996532" y="952987"/>
            <a:ext cx="3242962" cy="5198429"/>
            <a:chOff x="996532" y="952987"/>
            <a:chExt cx="3242962" cy="5198429"/>
          </a:xfrm>
        </p:grpSpPr>
        <p:sp>
          <p:nvSpPr>
            <p:cNvPr id="8" name="Heart 7"/>
            <p:cNvSpPr/>
            <p:nvPr/>
          </p:nvSpPr>
          <p:spPr>
            <a:xfrm>
              <a:off x="2563102" y="153785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3" name="Heart 12"/>
            <p:cNvSpPr/>
            <p:nvPr/>
          </p:nvSpPr>
          <p:spPr>
            <a:xfrm>
              <a:off x="2286024" y="1690252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4" name="Heart 13"/>
            <p:cNvSpPr/>
            <p:nvPr/>
          </p:nvSpPr>
          <p:spPr>
            <a:xfrm>
              <a:off x="2521554" y="18565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5" name="Heart 14"/>
            <p:cNvSpPr/>
            <p:nvPr/>
          </p:nvSpPr>
          <p:spPr>
            <a:xfrm>
              <a:off x="2673954" y="20089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6" name="Heart 15"/>
            <p:cNvSpPr/>
            <p:nvPr/>
          </p:nvSpPr>
          <p:spPr>
            <a:xfrm>
              <a:off x="2355285" y="210588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6532" y="952987"/>
              <a:ext cx="3242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DEPOSITS (+)</a:t>
              </a:r>
              <a:endParaRPr lang="en-MY" sz="28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541528" y="2546264"/>
              <a:ext cx="2268473" cy="3605152"/>
              <a:chOff x="2570013" y="2286000"/>
              <a:chExt cx="1940172" cy="292330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570013" y="2286000"/>
                <a:ext cx="1940172" cy="2923309"/>
                <a:chOff x="2570013" y="2286000"/>
                <a:chExt cx="1940172" cy="2923309"/>
              </a:xfrm>
            </p:grpSpPr>
            <p:pic>
              <p:nvPicPr>
                <p:cNvPr id="3078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2570013" y="2286000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2812495" y="332510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2" name="Heart 21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3" name="Heart 22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4" name="Heart 23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5" name="Heart 24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6" name="Heart 25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9" name="Heart 2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0" name="Heart 2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1" name="Heart 3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2" name="Heart 3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3" name="Heart 3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43" name="Heart 42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4" name="Heart 43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5" name="Heart 44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6" name="Heart 45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7" name="Heart 46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491371" y="4294925"/>
                      <a:ext cx="720439" cy="706580"/>
                      <a:chOff x="2812495" y="3893135"/>
                      <a:chExt cx="720439" cy="706580"/>
                    </a:xfrm>
                  </p:grpSpPr>
                  <p:sp>
                    <p:nvSpPr>
                      <p:cNvPr id="39" name="Heart 38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0" name="Heart 39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1" name="Heart 40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2" name="Heart 41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81" name="Heart 80"/>
              <p:cNvSpPr/>
              <p:nvPr/>
            </p:nvSpPr>
            <p:spPr>
              <a:xfrm>
                <a:off x="3380529" y="2463862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90" name="Heart 89"/>
            <p:cNvSpPr/>
            <p:nvPr/>
          </p:nvSpPr>
          <p:spPr>
            <a:xfrm>
              <a:off x="2648797" y="3987153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1" name="Heart 90"/>
            <p:cNvSpPr/>
            <p:nvPr/>
          </p:nvSpPr>
          <p:spPr>
            <a:xfrm>
              <a:off x="1911660" y="3848597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1883316" y="4388922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3" name="Heart 92"/>
            <p:cNvSpPr/>
            <p:nvPr/>
          </p:nvSpPr>
          <p:spPr>
            <a:xfrm>
              <a:off x="2272418" y="2795648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013354" y="3670935"/>
              <a:ext cx="540339" cy="762000"/>
              <a:chOff x="10210792" y="1967345"/>
              <a:chExt cx="540339" cy="762000"/>
            </a:xfrm>
          </p:grpSpPr>
          <p:sp>
            <p:nvSpPr>
              <p:cNvPr id="12" name="Heart 11"/>
              <p:cNvSpPr/>
              <p:nvPr/>
            </p:nvSpPr>
            <p:spPr>
              <a:xfrm>
                <a:off x="10363212" y="196734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7" name="Heart 16"/>
              <p:cNvSpPr/>
              <p:nvPr/>
            </p:nvSpPr>
            <p:spPr>
              <a:xfrm>
                <a:off x="10266222" y="21336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8" name="Heart 17"/>
              <p:cNvSpPr/>
              <p:nvPr/>
            </p:nvSpPr>
            <p:spPr>
              <a:xfrm>
                <a:off x="10418622" y="22860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9" name="Heart 18"/>
              <p:cNvSpPr/>
              <p:nvPr/>
            </p:nvSpPr>
            <p:spPr>
              <a:xfrm>
                <a:off x="10210792" y="24384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3962401" y="1576452"/>
            <a:ext cx="7633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dirty="0" smtClean="0"/>
              <a:t>FELLOWSHIP is about making </a:t>
            </a:r>
            <a:r>
              <a:rPr lang="en-MY" sz="7200" b="1" dirty="0" smtClean="0">
                <a:solidFill>
                  <a:schemeClr val="accent5">
                    <a:lumMod val="50000"/>
                  </a:schemeClr>
                </a:solidFill>
              </a:rPr>
              <a:t>DEPOSITS</a:t>
            </a:r>
            <a:r>
              <a:rPr lang="en-MY" sz="5400" dirty="0" smtClean="0"/>
              <a:t> and not </a:t>
            </a:r>
            <a:r>
              <a:rPr lang="en-MY" sz="5400" b="1" dirty="0" smtClean="0">
                <a:solidFill>
                  <a:srgbClr val="800000"/>
                </a:solidFill>
              </a:rPr>
              <a:t>WITHDRAWALS</a:t>
            </a:r>
            <a:endParaRPr lang="en-MY" sz="5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12</a:t>
            </a:fld>
            <a:endParaRPr lang="en-MY" dirty="0"/>
          </a:p>
        </p:txBody>
      </p:sp>
      <p:sp>
        <p:nvSpPr>
          <p:cNvPr id="48" name="TextBox 47"/>
          <p:cNvSpPr txBox="1"/>
          <p:nvPr/>
        </p:nvSpPr>
        <p:spPr>
          <a:xfrm>
            <a:off x="3405041" y="382025"/>
            <a:ext cx="541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EMOTIONAL BANK ACCOUNTS</a:t>
            </a:r>
            <a:endParaRPr lang="en-MY" sz="2400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51813" y="1036117"/>
            <a:ext cx="4138844" cy="5281559"/>
            <a:chOff x="1541528" y="869857"/>
            <a:chExt cx="4138844" cy="5281559"/>
          </a:xfrm>
        </p:grpSpPr>
        <p:sp>
          <p:nvSpPr>
            <p:cNvPr id="8" name="Heart 7"/>
            <p:cNvSpPr/>
            <p:nvPr/>
          </p:nvSpPr>
          <p:spPr>
            <a:xfrm>
              <a:off x="2563102" y="153785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3" name="Heart 12"/>
            <p:cNvSpPr/>
            <p:nvPr/>
          </p:nvSpPr>
          <p:spPr>
            <a:xfrm>
              <a:off x="2286024" y="1690252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4" name="Heart 13"/>
            <p:cNvSpPr/>
            <p:nvPr/>
          </p:nvSpPr>
          <p:spPr>
            <a:xfrm>
              <a:off x="2521554" y="18565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5" name="Heart 14"/>
            <p:cNvSpPr/>
            <p:nvPr/>
          </p:nvSpPr>
          <p:spPr>
            <a:xfrm>
              <a:off x="2673954" y="20089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6" name="Heart 15"/>
            <p:cNvSpPr/>
            <p:nvPr/>
          </p:nvSpPr>
          <p:spPr>
            <a:xfrm>
              <a:off x="2355285" y="210588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37410" y="869857"/>
              <a:ext cx="3242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800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DEPOSITS (+)</a:t>
              </a:r>
              <a:endParaRPr lang="en-MY" sz="28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541528" y="2546264"/>
              <a:ext cx="2268473" cy="3605152"/>
              <a:chOff x="2570013" y="2286000"/>
              <a:chExt cx="1940172" cy="292330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570013" y="2286000"/>
                <a:ext cx="1940172" cy="2923309"/>
                <a:chOff x="2570013" y="2286000"/>
                <a:chExt cx="1940172" cy="2923309"/>
              </a:xfrm>
            </p:grpSpPr>
            <p:pic>
              <p:nvPicPr>
                <p:cNvPr id="3078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2570013" y="2286000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2812495" y="332510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2" name="Heart 21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3" name="Heart 22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4" name="Heart 23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5" name="Heart 24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6" name="Heart 25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9" name="Heart 2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0" name="Heart 2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1" name="Heart 3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2" name="Heart 3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3" name="Heart 3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43" name="Heart 42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4" name="Heart 43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5" name="Heart 44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6" name="Heart 45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7" name="Heart 46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491371" y="4294925"/>
                      <a:ext cx="720439" cy="706580"/>
                      <a:chOff x="2812495" y="3893135"/>
                      <a:chExt cx="720439" cy="706580"/>
                    </a:xfrm>
                  </p:grpSpPr>
                  <p:sp>
                    <p:nvSpPr>
                      <p:cNvPr id="39" name="Heart 38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0" name="Heart 39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1" name="Heart 40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2" name="Heart 41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81" name="Heart 80"/>
              <p:cNvSpPr/>
              <p:nvPr/>
            </p:nvSpPr>
            <p:spPr>
              <a:xfrm>
                <a:off x="3380529" y="2463862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90" name="Heart 89"/>
            <p:cNvSpPr/>
            <p:nvPr/>
          </p:nvSpPr>
          <p:spPr>
            <a:xfrm>
              <a:off x="2648797" y="3987153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1" name="Heart 90"/>
            <p:cNvSpPr/>
            <p:nvPr/>
          </p:nvSpPr>
          <p:spPr>
            <a:xfrm>
              <a:off x="1911660" y="3848597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1883316" y="4388922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3" name="Heart 92"/>
            <p:cNvSpPr/>
            <p:nvPr/>
          </p:nvSpPr>
          <p:spPr>
            <a:xfrm>
              <a:off x="2272418" y="2795648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013354" y="3670935"/>
              <a:ext cx="540339" cy="762000"/>
              <a:chOff x="10210792" y="1967345"/>
              <a:chExt cx="540339" cy="762000"/>
            </a:xfrm>
          </p:grpSpPr>
          <p:sp>
            <p:nvSpPr>
              <p:cNvPr id="12" name="Heart 11"/>
              <p:cNvSpPr/>
              <p:nvPr/>
            </p:nvSpPr>
            <p:spPr>
              <a:xfrm>
                <a:off x="10363212" y="196734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7" name="Heart 16"/>
              <p:cNvSpPr/>
              <p:nvPr/>
            </p:nvSpPr>
            <p:spPr>
              <a:xfrm>
                <a:off x="10266222" y="21336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8" name="Heart 17"/>
              <p:cNvSpPr/>
              <p:nvPr/>
            </p:nvSpPr>
            <p:spPr>
              <a:xfrm>
                <a:off x="10418622" y="22860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9" name="Heart 18"/>
              <p:cNvSpPr/>
              <p:nvPr/>
            </p:nvSpPr>
            <p:spPr>
              <a:xfrm>
                <a:off x="10210792" y="24384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409573" y="1507176"/>
            <a:ext cx="56300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5400" dirty="0" smtClean="0"/>
              <a:t>FELLOWSHIP is the </a:t>
            </a:r>
            <a:r>
              <a:rPr lang="en-MY" sz="8000" b="1" dirty="0" smtClean="0">
                <a:solidFill>
                  <a:schemeClr val="accent6">
                    <a:lumMod val="50000"/>
                  </a:schemeClr>
                </a:solidFill>
              </a:rPr>
              <a:t>BOND</a:t>
            </a:r>
            <a:r>
              <a:rPr lang="en-MY" sz="5400" dirty="0" smtClean="0"/>
              <a:t> that</a:t>
            </a:r>
          </a:p>
          <a:p>
            <a:pPr algn="ctr"/>
            <a:r>
              <a:rPr lang="en-MY" sz="5400" u="sng" dirty="0" smtClean="0"/>
              <a:t>prevents </a:t>
            </a:r>
            <a:r>
              <a:rPr lang="en-MY" sz="5400" b="1" dirty="0" smtClean="0">
                <a:solidFill>
                  <a:srgbClr val="800000"/>
                </a:solidFill>
              </a:rPr>
              <a:t>CONFLICTS</a:t>
            </a:r>
            <a:endParaRPr lang="en-MY" sz="5400" b="1" dirty="0">
              <a:solidFill>
                <a:srgbClr val="80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550441" y="1690257"/>
            <a:ext cx="2268473" cy="4613559"/>
            <a:chOff x="1541528" y="1537857"/>
            <a:chExt cx="2268473" cy="4613559"/>
          </a:xfrm>
        </p:grpSpPr>
        <p:sp>
          <p:nvSpPr>
            <p:cNvPr id="54" name="Heart 53"/>
            <p:cNvSpPr/>
            <p:nvPr/>
          </p:nvSpPr>
          <p:spPr>
            <a:xfrm>
              <a:off x="2563102" y="153785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5" name="Heart 54"/>
            <p:cNvSpPr/>
            <p:nvPr/>
          </p:nvSpPr>
          <p:spPr>
            <a:xfrm>
              <a:off x="2286024" y="1690252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6" name="Heart 55"/>
            <p:cNvSpPr/>
            <p:nvPr/>
          </p:nvSpPr>
          <p:spPr>
            <a:xfrm>
              <a:off x="2521554" y="18565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7" name="Heart 56"/>
            <p:cNvSpPr/>
            <p:nvPr/>
          </p:nvSpPr>
          <p:spPr>
            <a:xfrm>
              <a:off x="2673954" y="20089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8" name="Heart 57"/>
            <p:cNvSpPr/>
            <p:nvPr/>
          </p:nvSpPr>
          <p:spPr>
            <a:xfrm>
              <a:off x="2355285" y="210588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541528" y="2546264"/>
              <a:ext cx="2268473" cy="3605152"/>
              <a:chOff x="2570013" y="2286000"/>
              <a:chExt cx="1940172" cy="2923309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570013" y="2286000"/>
                <a:ext cx="1940172" cy="2923309"/>
                <a:chOff x="2570013" y="2286000"/>
                <a:chExt cx="1940172" cy="2923309"/>
              </a:xfrm>
            </p:grpSpPr>
            <p:pic>
              <p:nvPicPr>
                <p:cNvPr id="72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2570013" y="2286000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3" name="Group 72"/>
                <p:cNvGrpSpPr/>
                <p:nvPr/>
              </p:nvGrpSpPr>
              <p:grpSpPr>
                <a:xfrm>
                  <a:off x="2812495" y="332510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103" name="Heart 102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104" name="Heart 103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105" name="Heart 104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106" name="Heart 105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107" name="Heart 106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97" name="Heart 96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99" name="Heart 98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100" name="Heart 99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101" name="Heart 100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102" name="Heart 101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86" name="Heart 85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87" name="Heart 86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88" name="Heart 87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89" name="Heart 88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94" name="Heart 93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491371" y="4294925"/>
                      <a:ext cx="720439" cy="706580"/>
                      <a:chOff x="2812495" y="3893135"/>
                      <a:chExt cx="720439" cy="706580"/>
                    </a:xfrm>
                  </p:grpSpPr>
                  <p:sp>
                    <p:nvSpPr>
                      <p:cNvPr id="80" name="Heart 7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82" name="Heart 81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84" name="Heart 83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85" name="Heart 84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71" name="Heart 70"/>
              <p:cNvSpPr/>
              <p:nvPr/>
            </p:nvSpPr>
            <p:spPr>
              <a:xfrm>
                <a:off x="3380529" y="2463862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61" name="Heart 60"/>
            <p:cNvSpPr/>
            <p:nvPr/>
          </p:nvSpPr>
          <p:spPr>
            <a:xfrm>
              <a:off x="2648797" y="3987153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2" name="Heart 61"/>
            <p:cNvSpPr/>
            <p:nvPr/>
          </p:nvSpPr>
          <p:spPr>
            <a:xfrm>
              <a:off x="1911660" y="3848597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3" name="Heart 62"/>
            <p:cNvSpPr/>
            <p:nvPr/>
          </p:nvSpPr>
          <p:spPr>
            <a:xfrm>
              <a:off x="1883316" y="4388922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4" name="Heart 63"/>
            <p:cNvSpPr/>
            <p:nvPr/>
          </p:nvSpPr>
          <p:spPr>
            <a:xfrm>
              <a:off x="2272418" y="2795648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013354" y="3670935"/>
              <a:ext cx="540339" cy="762000"/>
              <a:chOff x="10210792" y="1967345"/>
              <a:chExt cx="540339" cy="762000"/>
            </a:xfrm>
          </p:grpSpPr>
          <p:sp>
            <p:nvSpPr>
              <p:cNvPr id="66" name="Heart 65"/>
              <p:cNvSpPr/>
              <p:nvPr/>
            </p:nvSpPr>
            <p:spPr>
              <a:xfrm>
                <a:off x="10363212" y="196734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7" name="Heart 66"/>
              <p:cNvSpPr/>
              <p:nvPr/>
            </p:nvSpPr>
            <p:spPr>
              <a:xfrm>
                <a:off x="10266222" y="21336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8" name="Heart 67"/>
              <p:cNvSpPr/>
              <p:nvPr/>
            </p:nvSpPr>
            <p:spPr>
              <a:xfrm>
                <a:off x="10418622" y="22860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69" name="Heart 68"/>
              <p:cNvSpPr/>
              <p:nvPr/>
            </p:nvSpPr>
            <p:spPr>
              <a:xfrm>
                <a:off x="10210792" y="24384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7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13</a:t>
            </a:fld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772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Call of ACTION in</a:t>
            </a:r>
          </a:p>
          <a:p>
            <a:pPr algn="ctr"/>
            <a:r>
              <a:rPr lang="en-MY" sz="40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FELLOWSHIP</a:t>
            </a:r>
            <a:endParaRPr lang="en-MY" sz="40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Heart 5"/>
          <p:cNvSpPr/>
          <p:nvPr/>
        </p:nvSpPr>
        <p:spPr>
          <a:xfrm rot="20406122">
            <a:off x="9339452" y="676674"/>
            <a:ext cx="2022764" cy="1648691"/>
          </a:xfrm>
          <a:prstGeom prst="hear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8" name="Group 7"/>
          <p:cNvGrpSpPr/>
          <p:nvPr/>
        </p:nvGrpSpPr>
        <p:grpSpPr>
          <a:xfrm>
            <a:off x="525471" y="1867374"/>
            <a:ext cx="2619507" cy="4464153"/>
            <a:chOff x="1065144" y="216159"/>
            <a:chExt cx="3242962" cy="5935257"/>
          </a:xfrm>
        </p:grpSpPr>
        <p:sp>
          <p:nvSpPr>
            <p:cNvPr id="9" name="Heart 8"/>
            <p:cNvSpPr/>
            <p:nvPr/>
          </p:nvSpPr>
          <p:spPr>
            <a:xfrm>
              <a:off x="2563102" y="153785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0" name="Heart 9"/>
            <p:cNvSpPr/>
            <p:nvPr/>
          </p:nvSpPr>
          <p:spPr>
            <a:xfrm>
              <a:off x="2286024" y="1690252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1" name="Heart 10"/>
            <p:cNvSpPr/>
            <p:nvPr/>
          </p:nvSpPr>
          <p:spPr>
            <a:xfrm>
              <a:off x="2521554" y="18565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2" name="Heart 11"/>
            <p:cNvSpPr/>
            <p:nvPr/>
          </p:nvSpPr>
          <p:spPr>
            <a:xfrm>
              <a:off x="2673954" y="200890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3" name="Heart 12"/>
            <p:cNvSpPr/>
            <p:nvPr/>
          </p:nvSpPr>
          <p:spPr>
            <a:xfrm>
              <a:off x="2355285" y="210588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5144" y="216159"/>
              <a:ext cx="3242962" cy="135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MY" sz="2000" dirty="0" smtClean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MY" sz="2000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Keep Making DEPOSITS (+)</a:t>
              </a:r>
              <a:endParaRPr lang="en-MY" sz="20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1528" y="2546264"/>
              <a:ext cx="2268473" cy="3605152"/>
              <a:chOff x="2570013" y="2286000"/>
              <a:chExt cx="1940172" cy="292330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570013" y="2286000"/>
                <a:ext cx="1940172" cy="2923309"/>
                <a:chOff x="2570013" y="2286000"/>
                <a:chExt cx="1940172" cy="2923309"/>
              </a:xfrm>
            </p:grpSpPr>
            <p:pic>
              <p:nvPicPr>
                <p:cNvPr id="27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2570013" y="2286000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8" name="Group 27"/>
                <p:cNvGrpSpPr/>
                <p:nvPr/>
              </p:nvGrpSpPr>
              <p:grpSpPr>
                <a:xfrm>
                  <a:off x="2812495" y="332510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49" name="Heart 4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50" name="Heart 4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51" name="Heart 5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52" name="Heart 5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53" name="Heart 5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44" name="Heart 43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45" name="Heart 44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46" name="Heart 45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47" name="Heart 46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48" name="Heart 47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37" name="Heart 36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38" name="Heart 37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39" name="Heart 38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40" name="Heart 39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41" name="Heart 40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</p:grpSp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3491371" y="4294925"/>
                      <a:ext cx="720439" cy="706580"/>
                      <a:chOff x="2812495" y="3893135"/>
                      <a:chExt cx="720439" cy="706580"/>
                    </a:xfrm>
                  </p:grpSpPr>
                  <p:sp>
                    <p:nvSpPr>
                      <p:cNvPr id="33" name="Heart 32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34" name="Heart 33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35" name="Heart 34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  <p:sp>
                    <p:nvSpPr>
                      <p:cNvPr id="36" name="Heart 35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sz="1400" dirty="0"/>
                      </a:p>
                    </p:txBody>
                  </p:sp>
                </p:grpSp>
              </p:grpSp>
            </p:grpSp>
          </p:grpSp>
          <p:sp>
            <p:nvSpPr>
              <p:cNvPr id="26" name="Heart 25"/>
              <p:cNvSpPr/>
              <p:nvPr/>
            </p:nvSpPr>
            <p:spPr>
              <a:xfrm>
                <a:off x="3380529" y="2463862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400" dirty="0"/>
              </a:p>
            </p:txBody>
          </p:sp>
        </p:grpSp>
        <p:sp>
          <p:nvSpPr>
            <p:cNvPr id="16" name="Heart 15"/>
            <p:cNvSpPr/>
            <p:nvPr/>
          </p:nvSpPr>
          <p:spPr>
            <a:xfrm>
              <a:off x="2648797" y="3987153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7" name="Heart 16"/>
            <p:cNvSpPr/>
            <p:nvPr/>
          </p:nvSpPr>
          <p:spPr>
            <a:xfrm>
              <a:off x="1911660" y="3848597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8" name="Heart 17"/>
            <p:cNvSpPr/>
            <p:nvPr/>
          </p:nvSpPr>
          <p:spPr>
            <a:xfrm>
              <a:off x="1883316" y="4388922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sp>
          <p:nvSpPr>
            <p:cNvPr id="19" name="Heart 18"/>
            <p:cNvSpPr/>
            <p:nvPr/>
          </p:nvSpPr>
          <p:spPr>
            <a:xfrm>
              <a:off x="2272418" y="2795648"/>
              <a:ext cx="340207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13354" y="3670935"/>
              <a:ext cx="540339" cy="762000"/>
              <a:chOff x="10210792" y="1967345"/>
              <a:chExt cx="540339" cy="762000"/>
            </a:xfrm>
          </p:grpSpPr>
          <p:sp>
            <p:nvSpPr>
              <p:cNvPr id="21" name="Heart 20"/>
              <p:cNvSpPr/>
              <p:nvPr/>
            </p:nvSpPr>
            <p:spPr>
              <a:xfrm>
                <a:off x="10363212" y="196734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400" dirty="0"/>
              </a:p>
            </p:txBody>
          </p:sp>
          <p:sp>
            <p:nvSpPr>
              <p:cNvPr id="22" name="Heart 21"/>
              <p:cNvSpPr/>
              <p:nvPr/>
            </p:nvSpPr>
            <p:spPr>
              <a:xfrm>
                <a:off x="10266222" y="21336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400" dirty="0"/>
              </a:p>
            </p:txBody>
          </p:sp>
          <p:sp>
            <p:nvSpPr>
              <p:cNvPr id="23" name="Heart 22"/>
              <p:cNvSpPr/>
              <p:nvPr/>
            </p:nvSpPr>
            <p:spPr>
              <a:xfrm>
                <a:off x="10418622" y="22860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400" dirty="0"/>
              </a:p>
            </p:txBody>
          </p:sp>
          <p:sp>
            <p:nvSpPr>
              <p:cNvPr id="24" name="Heart 23"/>
              <p:cNvSpPr/>
              <p:nvPr/>
            </p:nvSpPr>
            <p:spPr>
              <a:xfrm>
                <a:off x="10210792" y="24384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400" dirty="0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508111" y="2479963"/>
            <a:ext cx="835137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400" dirty="0" smtClean="0">
                <a:latin typeface="Arial Black" panose="020B0A04020102020204" pitchFamily="34" charset="0"/>
              </a:rPr>
              <a:t>Q1. How can I strengthen my BOND with fellow Rotarians and the Communities I serve by making DEPOSITS?</a:t>
            </a:r>
          </a:p>
          <a:p>
            <a:pPr>
              <a:lnSpc>
                <a:spcPct val="150000"/>
              </a:lnSpc>
            </a:pPr>
            <a:endParaRPr lang="en-MY" sz="1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MY" sz="2400" dirty="0" smtClean="0">
                <a:latin typeface="Arial Black" panose="020B0A04020102020204" pitchFamily="34" charset="0"/>
              </a:rPr>
              <a:t>Q2. How can I avoid conflicts by not making WITHDRAWALS?</a:t>
            </a:r>
            <a:endParaRPr lang="en-MY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9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14</a:t>
            </a:fld>
            <a:endParaRPr lang="en-MY" dirty="0"/>
          </a:p>
        </p:txBody>
      </p:sp>
      <p:grpSp>
        <p:nvGrpSpPr>
          <p:cNvPr id="83" name="Group 82"/>
          <p:cNvGrpSpPr/>
          <p:nvPr/>
        </p:nvGrpSpPr>
        <p:grpSpPr>
          <a:xfrm>
            <a:off x="0" y="1177971"/>
            <a:ext cx="12192000" cy="4653197"/>
            <a:chOff x="0" y="788231"/>
            <a:chExt cx="12192000" cy="4653197"/>
          </a:xfrm>
        </p:grpSpPr>
        <p:sp>
          <p:nvSpPr>
            <p:cNvPr id="48" name="TextBox 47"/>
            <p:cNvSpPr txBox="1"/>
            <p:nvPr/>
          </p:nvSpPr>
          <p:spPr>
            <a:xfrm>
              <a:off x="4981722" y="3504750"/>
              <a:ext cx="14931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200" b="1" dirty="0" smtClean="0">
                  <a:latin typeface="Arial Black" panose="020B0A04020102020204" pitchFamily="34" charset="0"/>
                </a:rPr>
                <a:t>ROTARIAN’S </a:t>
              </a:r>
            </a:p>
            <a:p>
              <a:pPr algn="ctr">
                <a:lnSpc>
                  <a:spcPct val="150000"/>
                </a:lnSpc>
              </a:pPr>
              <a:r>
                <a:rPr lang="en-MY" sz="1200" b="1" dirty="0" smtClean="0">
                  <a:latin typeface="Arial Black" panose="020B0A04020102020204" pitchFamily="34" charset="0"/>
                </a:rPr>
                <a:t>EMOTIONAL </a:t>
              </a:r>
            </a:p>
            <a:p>
              <a:pPr algn="ctr">
                <a:lnSpc>
                  <a:spcPct val="150000"/>
                </a:lnSpc>
              </a:pPr>
              <a:r>
                <a:rPr lang="en-MY" sz="1200" b="1" dirty="0" smtClean="0">
                  <a:latin typeface="Arial Black" panose="020B0A04020102020204" pitchFamily="34" charset="0"/>
                </a:rPr>
                <a:t>BANK </a:t>
              </a:r>
            </a:p>
            <a:p>
              <a:pPr algn="ctr">
                <a:lnSpc>
                  <a:spcPct val="150000"/>
                </a:lnSpc>
              </a:pPr>
              <a:r>
                <a:rPr lang="en-MY" sz="1200" b="1" dirty="0" smtClean="0">
                  <a:latin typeface="Arial Black" panose="020B0A04020102020204" pitchFamily="34" charset="0"/>
                </a:rPr>
                <a:t>ACCOUNTS</a:t>
              </a:r>
              <a:endParaRPr lang="en-MY" sz="1200" b="1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23780" y="1742855"/>
              <a:ext cx="9514103" cy="3698573"/>
              <a:chOff x="259484" y="963368"/>
              <a:chExt cx="11225934" cy="4647722"/>
            </a:xfrm>
          </p:grpSpPr>
          <p:pic>
            <p:nvPicPr>
              <p:cNvPr id="3074" name="Picture 2" descr="bridesmaid silhouettes | Business Man Standing Silhouette In Black And White  image - vector ... | Silhouette clip art, Silhouette man, Silhouette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84" y="1044421"/>
                <a:ext cx="2755224" cy="456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Download Free png Free Silhouette Of A Man, Download Free Clip Art, Free  Clip Art on ... - DLPNG.com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0" r="34844"/>
              <a:stretch/>
            </p:blipFill>
            <p:spPr bwMode="auto">
              <a:xfrm>
                <a:off x="9414170" y="963368"/>
                <a:ext cx="1946701" cy="46456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554182" y="5550328"/>
                <a:ext cx="10931236" cy="0"/>
              </a:xfrm>
              <a:prstGeom prst="line">
                <a:avLst/>
              </a:prstGeom>
              <a:ln w="762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Heart 7"/>
              <p:cNvSpPr/>
              <p:nvPr/>
            </p:nvSpPr>
            <p:spPr>
              <a:xfrm>
                <a:off x="1579427" y="196735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2" name="Heart 11"/>
              <p:cNvSpPr/>
              <p:nvPr/>
            </p:nvSpPr>
            <p:spPr>
              <a:xfrm>
                <a:off x="10363212" y="196734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3" name="Heart 12"/>
              <p:cNvSpPr/>
              <p:nvPr/>
            </p:nvSpPr>
            <p:spPr>
              <a:xfrm>
                <a:off x="1302349" y="211974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4" name="Heart 13"/>
              <p:cNvSpPr/>
              <p:nvPr/>
            </p:nvSpPr>
            <p:spPr>
              <a:xfrm>
                <a:off x="1537879" y="22860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5" name="Heart 14"/>
              <p:cNvSpPr/>
              <p:nvPr/>
            </p:nvSpPr>
            <p:spPr>
              <a:xfrm>
                <a:off x="1690279" y="24384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6" name="Heart 15"/>
              <p:cNvSpPr/>
              <p:nvPr/>
            </p:nvSpPr>
            <p:spPr>
              <a:xfrm>
                <a:off x="1371610" y="253538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7" name="Heart 16"/>
              <p:cNvSpPr/>
              <p:nvPr/>
            </p:nvSpPr>
            <p:spPr>
              <a:xfrm>
                <a:off x="10266222" y="21336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8" name="Heart 17"/>
              <p:cNvSpPr/>
              <p:nvPr/>
            </p:nvSpPr>
            <p:spPr>
              <a:xfrm>
                <a:off x="10418622" y="22860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sp>
            <p:nvSpPr>
              <p:cNvPr id="19" name="Heart 18"/>
              <p:cNvSpPr/>
              <p:nvPr/>
            </p:nvSpPr>
            <p:spPr>
              <a:xfrm>
                <a:off x="10210792" y="243840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200" dirty="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2570013" y="1714510"/>
                <a:ext cx="5832480" cy="3548992"/>
                <a:chOff x="2570013" y="1714510"/>
                <a:chExt cx="5832480" cy="3548992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6462321" y="2340193"/>
                  <a:ext cx="1940172" cy="2923309"/>
                  <a:chOff x="6462321" y="2340193"/>
                  <a:chExt cx="1940172" cy="2923309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462321" y="2340193"/>
                    <a:ext cx="1940172" cy="2923309"/>
                    <a:chOff x="6462321" y="2340193"/>
                    <a:chExt cx="1940172" cy="2923309"/>
                  </a:xfrm>
                </p:grpSpPr>
                <p:pic>
                  <p:nvPicPr>
                    <p:cNvPr id="21" name="Picture 6" descr="7,989 Money Tin Stock Photos, Pictures &amp; Royalty-Free Images - iStock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6882" t="11118" r="20134" b="9024"/>
                    <a:stretch/>
                  </p:blipFill>
                  <p:spPr bwMode="auto">
                    <a:xfrm>
                      <a:off x="6462321" y="2340193"/>
                      <a:ext cx="1940172" cy="292330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6747187" y="3255827"/>
                      <a:ext cx="1413165" cy="1676398"/>
                      <a:chOff x="2812495" y="3325107"/>
                      <a:chExt cx="1413165" cy="1676398"/>
                    </a:xfrm>
                  </p:grpSpPr>
                  <p:grpSp>
                    <p:nvGrpSpPr>
                      <p:cNvPr id="50" name="Group 49"/>
                      <p:cNvGrpSpPr/>
                      <p:nvPr/>
                    </p:nvGrpSpPr>
                    <p:grpSpPr>
                      <a:xfrm>
                        <a:off x="2812495" y="4031693"/>
                        <a:ext cx="1399315" cy="969812"/>
                        <a:chOff x="2812495" y="4031693"/>
                        <a:chExt cx="1399315" cy="969812"/>
                      </a:xfrm>
                    </p:grpSpPr>
                    <p:grpSp>
                      <p:nvGrpSpPr>
                        <p:cNvPr id="64" name="Group 63"/>
                        <p:cNvGrpSpPr/>
                        <p:nvPr/>
                      </p:nvGrpSpPr>
                      <p:grpSpPr>
                        <a:xfrm>
                          <a:off x="2812495" y="4031693"/>
                          <a:ext cx="720439" cy="858975"/>
                          <a:chOff x="2812495" y="3740740"/>
                          <a:chExt cx="720439" cy="858975"/>
                        </a:xfrm>
                      </p:grpSpPr>
                      <p:sp>
                        <p:nvSpPr>
                          <p:cNvPr id="71" name="Heart 70"/>
                          <p:cNvSpPr/>
                          <p:nvPr/>
                        </p:nvSpPr>
                        <p:spPr>
                          <a:xfrm>
                            <a:off x="3089573" y="374074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72" name="Heart 71"/>
                          <p:cNvSpPr/>
                          <p:nvPr/>
                        </p:nvSpPr>
                        <p:spPr>
                          <a:xfrm>
                            <a:off x="2812495" y="3893135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73" name="Heart 72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74" name="Heart 73"/>
                          <p:cNvSpPr/>
                          <p:nvPr/>
                        </p:nvSpPr>
                        <p:spPr>
                          <a:xfrm>
                            <a:off x="3200425" y="42117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75" name="Heart 74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  <p:grpSp>
                      <p:nvGrpSpPr>
                        <p:cNvPr id="65" name="Group 64"/>
                        <p:cNvGrpSpPr/>
                        <p:nvPr/>
                      </p:nvGrpSpPr>
                      <p:grpSpPr>
                        <a:xfrm>
                          <a:off x="3491371" y="4142530"/>
                          <a:ext cx="720439" cy="858975"/>
                          <a:chOff x="2812495" y="3740740"/>
                          <a:chExt cx="720439" cy="858975"/>
                        </a:xfrm>
                      </p:grpSpPr>
                      <p:sp>
                        <p:nvSpPr>
                          <p:cNvPr id="66" name="Heart 65"/>
                          <p:cNvSpPr/>
                          <p:nvPr/>
                        </p:nvSpPr>
                        <p:spPr>
                          <a:xfrm>
                            <a:off x="3089573" y="374074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67" name="Heart 66"/>
                          <p:cNvSpPr/>
                          <p:nvPr/>
                        </p:nvSpPr>
                        <p:spPr>
                          <a:xfrm>
                            <a:off x="2812495" y="3893135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68" name="Heart 67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69" name="Heart 68"/>
                          <p:cNvSpPr/>
                          <p:nvPr/>
                        </p:nvSpPr>
                        <p:spPr>
                          <a:xfrm>
                            <a:off x="3200425" y="42117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70" name="Heart 69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</p:grpSp>
                  <p:grpSp>
                    <p:nvGrpSpPr>
                      <p:cNvPr id="51" name="Group 50"/>
                      <p:cNvGrpSpPr/>
                      <p:nvPr/>
                    </p:nvGrpSpPr>
                    <p:grpSpPr>
                      <a:xfrm>
                        <a:off x="2826345" y="3325107"/>
                        <a:ext cx="1399315" cy="969812"/>
                        <a:chOff x="2812495" y="4031693"/>
                        <a:chExt cx="1399315" cy="969812"/>
                      </a:xfrm>
                    </p:grpSpPr>
                    <p:grpSp>
                      <p:nvGrpSpPr>
                        <p:cNvPr id="52" name="Group 51"/>
                        <p:cNvGrpSpPr/>
                        <p:nvPr/>
                      </p:nvGrpSpPr>
                      <p:grpSpPr>
                        <a:xfrm>
                          <a:off x="2812495" y="4031693"/>
                          <a:ext cx="720439" cy="858975"/>
                          <a:chOff x="2812495" y="3740740"/>
                          <a:chExt cx="720439" cy="858975"/>
                        </a:xfrm>
                      </p:grpSpPr>
                      <p:sp>
                        <p:nvSpPr>
                          <p:cNvPr id="59" name="Heart 58"/>
                          <p:cNvSpPr/>
                          <p:nvPr/>
                        </p:nvSpPr>
                        <p:spPr>
                          <a:xfrm>
                            <a:off x="3089573" y="374074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60" name="Heart 59"/>
                          <p:cNvSpPr/>
                          <p:nvPr/>
                        </p:nvSpPr>
                        <p:spPr>
                          <a:xfrm>
                            <a:off x="2812495" y="3893135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61" name="Heart 60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62" name="Heart 61"/>
                          <p:cNvSpPr/>
                          <p:nvPr/>
                        </p:nvSpPr>
                        <p:spPr>
                          <a:xfrm>
                            <a:off x="3200425" y="42117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63" name="Heart 62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  <p:grpSp>
                      <p:nvGrpSpPr>
                        <p:cNvPr id="53" name="Group 52"/>
                        <p:cNvGrpSpPr/>
                        <p:nvPr/>
                      </p:nvGrpSpPr>
                      <p:grpSpPr>
                        <a:xfrm>
                          <a:off x="3491371" y="4142530"/>
                          <a:ext cx="720439" cy="858975"/>
                          <a:chOff x="2812495" y="3740740"/>
                          <a:chExt cx="720439" cy="858975"/>
                        </a:xfrm>
                      </p:grpSpPr>
                      <p:sp>
                        <p:nvSpPr>
                          <p:cNvPr id="54" name="Heart 53"/>
                          <p:cNvSpPr/>
                          <p:nvPr/>
                        </p:nvSpPr>
                        <p:spPr>
                          <a:xfrm>
                            <a:off x="3089573" y="374074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55" name="Heart 54"/>
                          <p:cNvSpPr/>
                          <p:nvPr/>
                        </p:nvSpPr>
                        <p:spPr>
                          <a:xfrm>
                            <a:off x="2812495" y="3893135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56" name="Heart 55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57" name="Heart 56"/>
                          <p:cNvSpPr/>
                          <p:nvPr/>
                        </p:nvSpPr>
                        <p:spPr>
                          <a:xfrm>
                            <a:off x="3200425" y="42117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58" name="Heart 57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80" name="Heart 79"/>
                  <p:cNvSpPr/>
                  <p:nvPr/>
                </p:nvSpPr>
                <p:spPr>
                  <a:xfrm>
                    <a:off x="7315223" y="2467449"/>
                    <a:ext cx="332509" cy="290945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Y" sz="1200" dirty="0"/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2570013" y="2325968"/>
                  <a:ext cx="1940172" cy="2923312"/>
                  <a:chOff x="2570013" y="2325968"/>
                  <a:chExt cx="1940172" cy="2923312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2570013" y="2325968"/>
                    <a:ext cx="1940172" cy="2923312"/>
                    <a:chOff x="2570013" y="2325968"/>
                    <a:chExt cx="1940172" cy="2923312"/>
                  </a:xfrm>
                </p:grpSpPr>
                <p:pic>
                  <p:nvPicPr>
                    <p:cNvPr id="3078" name="Picture 6" descr="7,989 Money Tin Stock Photos, Pictures &amp; Royalty-Free Images - iStock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6882" t="11118" r="20134" b="9024"/>
                    <a:stretch/>
                  </p:blipFill>
                  <p:spPr bwMode="auto">
                    <a:xfrm>
                      <a:off x="2570013" y="2325968"/>
                      <a:ext cx="1940172" cy="29233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2812495" y="3308563"/>
                      <a:ext cx="1413165" cy="1692942"/>
                      <a:chOff x="2812495" y="3308563"/>
                      <a:chExt cx="1413165" cy="1692942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2812495" y="4031693"/>
                        <a:ext cx="1399315" cy="969812"/>
                        <a:chOff x="2812495" y="4031693"/>
                        <a:chExt cx="1399315" cy="969812"/>
                      </a:xfrm>
                    </p:grpSpPr>
                    <p:grpSp>
                      <p:nvGrpSpPr>
                        <p:cNvPr id="9" name="Group 8"/>
                        <p:cNvGrpSpPr/>
                        <p:nvPr/>
                      </p:nvGrpSpPr>
                      <p:grpSpPr>
                        <a:xfrm>
                          <a:off x="2812495" y="4031693"/>
                          <a:ext cx="720439" cy="858975"/>
                          <a:chOff x="2812495" y="3740740"/>
                          <a:chExt cx="720439" cy="858975"/>
                        </a:xfrm>
                      </p:grpSpPr>
                      <p:sp>
                        <p:nvSpPr>
                          <p:cNvPr id="22" name="Heart 21"/>
                          <p:cNvSpPr/>
                          <p:nvPr/>
                        </p:nvSpPr>
                        <p:spPr>
                          <a:xfrm>
                            <a:off x="3089573" y="374074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23" name="Heart 22"/>
                          <p:cNvSpPr/>
                          <p:nvPr/>
                        </p:nvSpPr>
                        <p:spPr>
                          <a:xfrm>
                            <a:off x="2812495" y="3893135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24" name="Heart 23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25" name="Heart 24"/>
                          <p:cNvSpPr/>
                          <p:nvPr/>
                        </p:nvSpPr>
                        <p:spPr>
                          <a:xfrm>
                            <a:off x="3200425" y="42117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26" name="Heart 25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  <p:grpSp>
                      <p:nvGrpSpPr>
                        <p:cNvPr id="28" name="Group 27"/>
                        <p:cNvGrpSpPr/>
                        <p:nvPr/>
                      </p:nvGrpSpPr>
                      <p:grpSpPr>
                        <a:xfrm>
                          <a:off x="3491371" y="4142530"/>
                          <a:ext cx="720439" cy="858975"/>
                          <a:chOff x="2812495" y="3740740"/>
                          <a:chExt cx="720439" cy="858975"/>
                        </a:xfrm>
                      </p:grpSpPr>
                      <p:sp>
                        <p:nvSpPr>
                          <p:cNvPr id="29" name="Heart 28"/>
                          <p:cNvSpPr/>
                          <p:nvPr/>
                        </p:nvSpPr>
                        <p:spPr>
                          <a:xfrm>
                            <a:off x="3089573" y="374074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30" name="Heart 29"/>
                          <p:cNvSpPr/>
                          <p:nvPr/>
                        </p:nvSpPr>
                        <p:spPr>
                          <a:xfrm>
                            <a:off x="2812495" y="3893135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31" name="Heart 30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32" name="Heart 31"/>
                          <p:cNvSpPr/>
                          <p:nvPr/>
                        </p:nvSpPr>
                        <p:spPr>
                          <a:xfrm>
                            <a:off x="3200425" y="42117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33" name="Heart 32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</p:grpSp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>
                        <a:off x="2826345" y="3308563"/>
                        <a:ext cx="1399315" cy="986356"/>
                        <a:chOff x="2812495" y="4015149"/>
                        <a:chExt cx="1399315" cy="986356"/>
                      </a:xfrm>
                    </p:grpSpPr>
                    <p:grpSp>
                      <p:nvGrpSpPr>
                        <p:cNvPr id="36" name="Group 35"/>
                        <p:cNvGrpSpPr/>
                        <p:nvPr/>
                      </p:nvGrpSpPr>
                      <p:grpSpPr>
                        <a:xfrm>
                          <a:off x="2812495" y="4015149"/>
                          <a:ext cx="720439" cy="875519"/>
                          <a:chOff x="2812495" y="3724196"/>
                          <a:chExt cx="720439" cy="875519"/>
                        </a:xfrm>
                      </p:grpSpPr>
                      <p:sp>
                        <p:nvSpPr>
                          <p:cNvPr id="43" name="Heart 42"/>
                          <p:cNvSpPr/>
                          <p:nvPr/>
                        </p:nvSpPr>
                        <p:spPr>
                          <a:xfrm>
                            <a:off x="3089573" y="3724196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44" name="Heart 43"/>
                          <p:cNvSpPr/>
                          <p:nvPr/>
                        </p:nvSpPr>
                        <p:spPr>
                          <a:xfrm>
                            <a:off x="2812495" y="3876591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45" name="Heart 44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46" name="Heart 45"/>
                          <p:cNvSpPr/>
                          <p:nvPr/>
                        </p:nvSpPr>
                        <p:spPr>
                          <a:xfrm>
                            <a:off x="3200425" y="4195246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47" name="Heart 46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  <p:grpSp>
                      <p:nvGrpSpPr>
                        <p:cNvPr id="37" name="Group 36"/>
                        <p:cNvGrpSpPr/>
                        <p:nvPr/>
                      </p:nvGrpSpPr>
                      <p:grpSpPr>
                        <a:xfrm>
                          <a:off x="3491371" y="4125985"/>
                          <a:ext cx="720439" cy="875520"/>
                          <a:chOff x="2812495" y="3724195"/>
                          <a:chExt cx="720439" cy="875520"/>
                        </a:xfrm>
                      </p:grpSpPr>
                      <p:sp>
                        <p:nvSpPr>
                          <p:cNvPr id="38" name="Heart 37"/>
                          <p:cNvSpPr/>
                          <p:nvPr/>
                        </p:nvSpPr>
                        <p:spPr>
                          <a:xfrm>
                            <a:off x="3089573" y="3724195"/>
                            <a:ext cx="332509" cy="290946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39" name="Heart 38"/>
                          <p:cNvSpPr/>
                          <p:nvPr/>
                        </p:nvSpPr>
                        <p:spPr>
                          <a:xfrm>
                            <a:off x="2812495" y="3893135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40" name="Heart 39"/>
                          <p:cNvSpPr/>
                          <p:nvPr/>
                        </p:nvSpPr>
                        <p:spPr>
                          <a:xfrm>
                            <a:off x="3048025" y="405939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41" name="Heart 40"/>
                          <p:cNvSpPr/>
                          <p:nvPr/>
                        </p:nvSpPr>
                        <p:spPr>
                          <a:xfrm>
                            <a:off x="3200425" y="4003963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  <p:sp>
                        <p:nvSpPr>
                          <p:cNvPr id="42" name="Heart 41"/>
                          <p:cNvSpPr/>
                          <p:nvPr/>
                        </p:nvSpPr>
                        <p:spPr>
                          <a:xfrm>
                            <a:off x="2881756" y="4308770"/>
                            <a:ext cx="332509" cy="290945"/>
                          </a:xfrm>
                          <a:prstGeom prst="hear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MY" sz="1200" dirty="0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81" name="Heart 80"/>
                  <p:cNvSpPr/>
                  <p:nvPr/>
                </p:nvSpPr>
                <p:spPr>
                  <a:xfrm>
                    <a:off x="3380529" y="2463862"/>
                    <a:ext cx="332509" cy="290945"/>
                  </a:xfrm>
                  <a:prstGeom prst="hear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Y" sz="1200" dirty="0"/>
                  </a:p>
                </p:txBody>
              </p:sp>
            </p:grpSp>
            <p:sp>
              <p:nvSpPr>
                <p:cNvPr id="79" name="Down Arrow 78"/>
                <p:cNvSpPr/>
                <p:nvPr/>
              </p:nvSpPr>
              <p:spPr>
                <a:xfrm>
                  <a:off x="3408224" y="1714510"/>
                  <a:ext cx="318511" cy="41909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85" name="Down Arrow 84"/>
                <p:cNvSpPr/>
                <p:nvPr/>
              </p:nvSpPr>
              <p:spPr>
                <a:xfrm>
                  <a:off x="7301349" y="1866910"/>
                  <a:ext cx="318511" cy="419090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86" name="Heart 85"/>
                <p:cNvSpPr/>
                <p:nvPr/>
              </p:nvSpPr>
              <p:spPr>
                <a:xfrm>
                  <a:off x="7883105" y="4211798"/>
                  <a:ext cx="332509" cy="290945"/>
                </a:xfrm>
                <a:prstGeom prst="hear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87" name="Heart 86"/>
                <p:cNvSpPr/>
                <p:nvPr/>
              </p:nvSpPr>
              <p:spPr>
                <a:xfrm>
                  <a:off x="7162816" y="3435944"/>
                  <a:ext cx="332509" cy="290945"/>
                </a:xfrm>
                <a:prstGeom prst="hear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88" name="Heart 87"/>
                <p:cNvSpPr/>
                <p:nvPr/>
              </p:nvSpPr>
              <p:spPr>
                <a:xfrm>
                  <a:off x="7121175" y="4696698"/>
                  <a:ext cx="332509" cy="290945"/>
                </a:xfrm>
                <a:prstGeom prst="hear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89" name="Heart 88"/>
                <p:cNvSpPr/>
                <p:nvPr/>
              </p:nvSpPr>
              <p:spPr>
                <a:xfrm>
                  <a:off x="7259808" y="3976263"/>
                  <a:ext cx="332509" cy="290945"/>
                </a:xfrm>
                <a:prstGeom prst="hear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90" name="Heart 89"/>
                <p:cNvSpPr/>
                <p:nvPr/>
              </p:nvSpPr>
              <p:spPr>
                <a:xfrm>
                  <a:off x="4017838" y="4336493"/>
                  <a:ext cx="332509" cy="290945"/>
                </a:xfrm>
                <a:prstGeom prst="hear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3297381" y="4181393"/>
                  <a:ext cx="332509" cy="290945"/>
                </a:xfrm>
                <a:prstGeom prst="hear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92" name="Heart 91"/>
                <p:cNvSpPr/>
                <p:nvPr/>
              </p:nvSpPr>
              <p:spPr>
                <a:xfrm>
                  <a:off x="3269677" y="4738262"/>
                  <a:ext cx="332509" cy="290945"/>
                </a:xfrm>
                <a:prstGeom prst="hear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  <p:sp>
              <p:nvSpPr>
                <p:cNvPr id="93" name="Heart 92"/>
                <p:cNvSpPr/>
                <p:nvPr/>
              </p:nvSpPr>
              <p:spPr>
                <a:xfrm>
                  <a:off x="3186566" y="3463636"/>
                  <a:ext cx="332509" cy="290945"/>
                </a:xfrm>
                <a:prstGeom prst="hear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sz="1200" dirty="0"/>
                </a:p>
              </p:txBody>
            </p:sp>
          </p:grpSp>
        </p:grpSp>
        <p:sp>
          <p:nvSpPr>
            <p:cNvPr id="95" name="TextBox 94"/>
            <p:cNvSpPr txBox="1"/>
            <p:nvPr/>
          </p:nvSpPr>
          <p:spPr>
            <a:xfrm>
              <a:off x="0" y="788231"/>
              <a:ext cx="1219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44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More</a:t>
              </a:r>
              <a:r>
                <a:rPr lang="en-MY" sz="4400" dirty="0" smtClean="0">
                  <a:latin typeface="Arial Black" panose="020B0A04020102020204" pitchFamily="34" charset="0"/>
                </a:rPr>
                <a:t> DEPOSITS </a:t>
              </a:r>
              <a:r>
                <a:rPr lang="en-MY" sz="44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Less</a:t>
              </a:r>
              <a:r>
                <a:rPr lang="en-MY" sz="4400" dirty="0" smtClean="0">
                  <a:latin typeface="Arial Black" panose="020B0A04020102020204" pitchFamily="34" charset="0"/>
                </a:rPr>
                <a:t> CONFLICTS</a:t>
              </a:r>
              <a:endParaRPr lang="en-MY" sz="44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84420" y="689543"/>
            <a:ext cx="24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Conclusion</a:t>
            </a:r>
            <a:endParaRPr lang="en-MY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15</a:t>
            </a:fld>
            <a:endParaRPr lang="en-MY" dirty="0"/>
          </a:p>
        </p:txBody>
      </p:sp>
      <p:pic>
        <p:nvPicPr>
          <p:cNvPr id="8200" name="Picture 8" descr="3 Lessons in Business Success from Stephen Cov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r="7175"/>
          <a:stretch/>
        </p:blipFill>
        <p:spPr bwMode="auto">
          <a:xfrm>
            <a:off x="14995" y="1451619"/>
            <a:ext cx="7753548" cy="54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2963" y="504451"/>
            <a:ext cx="8619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MY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“You will never be able to truly step inside someone’s shoes </a:t>
            </a:r>
          </a:p>
          <a:p>
            <a:pPr>
              <a:lnSpc>
                <a:spcPct val="200000"/>
              </a:lnSpc>
            </a:pPr>
            <a:r>
              <a:rPr lang="en-MY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see the world as he sees it,</a:t>
            </a:r>
          </a:p>
          <a:p>
            <a:pPr>
              <a:lnSpc>
                <a:spcPct val="200000"/>
              </a:lnSpc>
            </a:pPr>
            <a:r>
              <a:rPr lang="en-MY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  <a:r>
              <a:rPr lang="en-MY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ntil you develop the pure desire, </a:t>
            </a:r>
          </a:p>
          <a:p>
            <a:pPr>
              <a:lnSpc>
                <a:spcPct val="200000"/>
              </a:lnSpc>
            </a:pPr>
            <a:r>
              <a:rPr lang="en-MY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strength of personal character and </a:t>
            </a:r>
          </a:p>
          <a:p>
            <a:pPr>
              <a:lnSpc>
                <a:spcPct val="200000"/>
              </a:lnSpc>
            </a:pPr>
            <a:r>
              <a:rPr lang="en-M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MY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ositive Emotional Bank Account.”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2935" y="4035219"/>
            <a:ext cx="2398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Stephen Covey</a:t>
            </a:r>
          </a:p>
          <a:p>
            <a:r>
              <a:rPr lang="en-MY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Writer &amp; Thinker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5520" y="5798820"/>
            <a:ext cx="1935480" cy="7010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58" y="5373539"/>
            <a:ext cx="3581400" cy="14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16</a:t>
            </a:fld>
            <a:endParaRPr lang="en-MY" dirty="0"/>
          </a:p>
        </p:txBody>
      </p:sp>
      <p:pic>
        <p:nvPicPr>
          <p:cNvPr id="10242" name="Picture 2" descr="Warmed Heart - Tarjeta De Agradecimiento Para Imprimir Gratis | Greetings  Island | Thank you for birthday wishes, Thank you images, Free thank you  ca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85" y="603403"/>
            <a:ext cx="5376430" cy="53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nfographic: Differences in Millennial Restaurant Prefer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9900"/>
            <a:ext cx="12192001" cy="6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2</a:t>
            </a:fld>
            <a:endParaRPr lang="en-MY" dirty="0"/>
          </a:p>
        </p:txBody>
      </p:sp>
      <p:sp>
        <p:nvSpPr>
          <p:cNvPr id="2" name="TextBox 1"/>
          <p:cNvSpPr txBox="1"/>
          <p:nvPr/>
        </p:nvSpPr>
        <p:spPr>
          <a:xfrm>
            <a:off x="3837482" y="224853"/>
            <a:ext cx="7644984" cy="584775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FELLOWSHIP – WINE AND DINE?</a:t>
            </a:r>
            <a:endParaRPr lang="en-M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9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06080" y="2372536"/>
            <a:ext cx="4404720" cy="4193674"/>
            <a:chOff x="4578927" y="2327562"/>
            <a:chExt cx="3034146" cy="3020291"/>
          </a:xfrm>
        </p:grpSpPr>
        <p:pic>
          <p:nvPicPr>
            <p:cNvPr id="11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663909" y="3480580"/>
            <a:ext cx="2381174" cy="2355209"/>
            <a:chOff x="4578927" y="2327562"/>
            <a:chExt cx="3034146" cy="3020291"/>
          </a:xfrm>
        </p:grpSpPr>
        <p:pic>
          <p:nvPicPr>
            <p:cNvPr id="17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3</a:t>
            </a:fld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88579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MY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FELLOWSHIP</a:t>
            </a:r>
            <a:r>
              <a:rPr lang="en-MY" sz="2800" dirty="0" smtClean="0">
                <a:latin typeface="Arial Black" panose="020B0A04020102020204" pitchFamily="34" charset="0"/>
              </a:rPr>
              <a:t> – Every Rotarian’s Emotional Bank Account:</a:t>
            </a:r>
          </a:p>
          <a:p>
            <a:pPr algn="ctr">
              <a:lnSpc>
                <a:spcPct val="150000"/>
              </a:lnSpc>
            </a:pPr>
            <a:r>
              <a:rPr lang="en-MY" sz="24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The Compelling Factor in Conflict Prevention &amp; Resolution</a:t>
            </a:r>
            <a:endParaRPr lang="en-MY" sz="24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8" descr="Free Heart Designs Cliparts, Download Free Heart Designs Clipart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dirty="0"/>
          </a:p>
        </p:txBody>
      </p:sp>
      <p:grpSp>
        <p:nvGrpSpPr>
          <p:cNvPr id="7" name="Group 6"/>
          <p:cNvGrpSpPr/>
          <p:nvPr/>
        </p:nvGrpSpPr>
        <p:grpSpPr>
          <a:xfrm>
            <a:off x="317458" y="2613237"/>
            <a:ext cx="1232464" cy="1291494"/>
            <a:chOff x="4578927" y="2327562"/>
            <a:chExt cx="3034146" cy="3020291"/>
          </a:xfrm>
        </p:grpSpPr>
        <p:pic>
          <p:nvPicPr>
            <p:cNvPr id="2054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385750" y="2341002"/>
            <a:ext cx="3581400" cy="3256949"/>
            <a:chOff x="4578927" y="2327562"/>
            <a:chExt cx="3034146" cy="3020291"/>
          </a:xfrm>
        </p:grpSpPr>
        <p:pic>
          <p:nvPicPr>
            <p:cNvPr id="14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682704" y="2575769"/>
            <a:ext cx="792986" cy="829393"/>
            <a:chOff x="4578927" y="2327562"/>
            <a:chExt cx="3034146" cy="3020291"/>
          </a:xfrm>
        </p:grpSpPr>
        <p:pic>
          <p:nvPicPr>
            <p:cNvPr id="20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893897" y="2659383"/>
            <a:ext cx="708084" cy="599602"/>
            <a:chOff x="4578927" y="2327562"/>
            <a:chExt cx="3034146" cy="3020291"/>
          </a:xfrm>
        </p:grpSpPr>
        <p:pic>
          <p:nvPicPr>
            <p:cNvPr id="23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228586" y="2429630"/>
            <a:ext cx="814666" cy="862892"/>
            <a:chOff x="4578927" y="2327562"/>
            <a:chExt cx="3034146" cy="3020291"/>
          </a:xfrm>
        </p:grpSpPr>
        <p:pic>
          <p:nvPicPr>
            <p:cNvPr id="26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8062228" y="4757762"/>
            <a:ext cx="617078" cy="564186"/>
            <a:chOff x="4578927" y="2327562"/>
            <a:chExt cx="3034146" cy="3020291"/>
          </a:xfrm>
        </p:grpSpPr>
        <p:pic>
          <p:nvPicPr>
            <p:cNvPr id="29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11121342" y="2252615"/>
            <a:ext cx="435071" cy="477298"/>
            <a:chOff x="4578927" y="2327562"/>
            <a:chExt cx="3034146" cy="3020291"/>
          </a:xfrm>
        </p:grpSpPr>
        <p:pic>
          <p:nvPicPr>
            <p:cNvPr id="32" name="Picture 6" descr="Team in a circle 10 image - Concept of union, strong, group of.. | Charity  logos, Dance logo, Circle logo design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5" t="15676" r="12477" b="13858"/>
            <a:stretch/>
          </p:blipFill>
          <p:spPr bwMode="auto">
            <a:xfrm>
              <a:off x="4578927" y="2327562"/>
              <a:ext cx="3034146" cy="30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Heart clip art Free vector in Open office drawing svg ( .svg ) vector  illustration graphic art design format format for free download 35.95KB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795" y="3522748"/>
              <a:ext cx="884410" cy="82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66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5492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spc="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STORY</a:t>
            </a:r>
            <a:endParaRPr lang="en-MY" sz="9600" spc="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Heart 5"/>
          <p:cNvSpPr/>
          <p:nvPr/>
        </p:nvSpPr>
        <p:spPr>
          <a:xfrm rot="20406122">
            <a:off x="9074727" y="1773372"/>
            <a:ext cx="2022764" cy="1648691"/>
          </a:xfrm>
          <a:prstGeom prst="hear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1707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“Respecting differences and displaying sensitivity towards others!</a:t>
            </a:r>
            <a:endParaRPr lang="en-MY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643" y="5542060"/>
            <a:ext cx="1852654" cy="9223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MY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58" y="5373539"/>
            <a:ext cx="3581400" cy="14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2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5</a:t>
            </a:fld>
            <a:endParaRPr lang="en-MY" dirty="0"/>
          </a:p>
        </p:txBody>
      </p:sp>
      <p:pic>
        <p:nvPicPr>
          <p:cNvPr id="3074" name="Picture 2" descr="bridesmaid silhouettes | Business Man Standing Silhouette In Black And White  image - vector ... | Silhouette clip art, Silhouette man, Silhouett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1359211"/>
            <a:ext cx="2755224" cy="45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wnload Free png Free Silhouette Of A Man, Download Free Clip Art, Free  Clip Art on ... - DLPNG.com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r="34844"/>
          <a:stretch/>
        </p:blipFill>
        <p:spPr bwMode="auto">
          <a:xfrm>
            <a:off x="9414170" y="1278158"/>
            <a:ext cx="1946701" cy="46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54182" y="5865118"/>
            <a:ext cx="10931236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0544" y="647302"/>
            <a:ext cx="17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 smtClean="0">
                <a:latin typeface="Arial Black" panose="020B0A04020102020204" pitchFamily="34" charset="0"/>
              </a:rPr>
              <a:t>ME</a:t>
            </a:r>
            <a:endParaRPr lang="en-MY" sz="40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7947" y="661152"/>
            <a:ext cx="17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 smtClean="0">
                <a:latin typeface="Arial Black" panose="020B0A04020102020204" pitchFamily="34" charset="0"/>
              </a:rPr>
              <a:t>HIM</a:t>
            </a:r>
            <a:endParaRPr lang="en-MY" sz="4000" dirty="0">
              <a:latin typeface="Arial Black" panose="020B0A04020102020204" pitchFamily="34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1579427" y="228214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Heart 11"/>
          <p:cNvSpPr/>
          <p:nvPr/>
        </p:nvSpPr>
        <p:spPr>
          <a:xfrm>
            <a:off x="10363212" y="2282135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Heart 12"/>
          <p:cNvSpPr/>
          <p:nvPr/>
        </p:nvSpPr>
        <p:spPr>
          <a:xfrm>
            <a:off x="1302349" y="2434535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Heart 13"/>
          <p:cNvSpPr/>
          <p:nvPr/>
        </p:nvSpPr>
        <p:spPr>
          <a:xfrm>
            <a:off x="1537879" y="260079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Heart 14"/>
          <p:cNvSpPr/>
          <p:nvPr/>
        </p:nvSpPr>
        <p:spPr>
          <a:xfrm>
            <a:off x="1690279" y="275319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Heart 15"/>
          <p:cNvSpPr/>
          <p:nvPr/>
        </p:nvSpPr>
        <p:spPr>
          <a:xfrm>
            <a:off x="1371610" y="285017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Heart 16"/>
          <p:cNvSpPr/>
          <p:nvPr/>
        </p:nvSpPr>
        <p:spPr>
          <a:xfrm>
            <a:off x="10266222" y="244839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Heart 17"/>
          <p:cNvSpPr/>
          <p:nvPr/>
        </p:nvSpPr>
        <p:spPr>
          <a:xfrm>
            <a:off x="10418622" y="260079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Heart 18"/>
          <p:cNvSpPr/>
          <p:nvPr/>
        </p:nvSpPr>
        <p:spPr>
          <a:xfrm>
            <a:off x="10210792" y="275319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8" name="TextBox 47"/>
          <p:cNvSpPr txBox="1"/>
          <p:nvPr/>
        </p:nvSpPr>
        <p:spPr>
          <a:xfrm>
            <a:off x="2133600" y="716577"/>
            <a:ext cx="728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EMOTIONAL BANK ACCOUNTS</a:t>
            </a:r>
            <a:endParaRPr lang="en-MY" sz="3200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570013" y="1547840"/>
            <a:ext cx="5832480" cy="3992778"/>
            <a:chOff x="2570013" y="1233050"/>
            <a:chExt cx="5832480" cy="3992778"/>
          </a:xfrm>
        </p:grpSpPr>
        <p:sp>
          <p:nvSpPr>
            <p:cNvPr id="78" name="TextBox 77"/>
            <p:cNvSpPr txBox="1"/>
            <p:nvPr/>
          </p:nvSpPr>
          <p:spPr>
            <a:xfrm>
              <a:off x="4027892" y="1233050"/>
              <a:ext cx="30517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4000" dirty="0" smtClean="0">
                  <a:latin typeface="Arial Black" panose="020B0A04020102020204" pitchFamily="34" charset="0"/>
                </a:rPr>
                <a:t>DEPOSITS</a:t>
              </a:r>
              <a:endParaRPr lang="en-MY" sz="4000" dirty="0">
                <a:latin typeface="Arial Black" panose="020B0A04020102020204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462321" y="2302519"/>
              <a:ext cx="1940172" cy="2923309"/>
              <a:chOff x="6462321" y="2302519"/>
              <a:chExt cx="1940172" cy="292330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462321" y="2302519"/>
                <a:ext cx="1940172" cy="2923309"/>
                <a:chOff x="6462321" y="2302519"/>
                <a:chExt cx="1940172" cy="2923309"/>
              </a:xfrm>
            </p:grpSpPr>
            <p:pic>
              <p:nvPicPr>
                <p:cNvPr id="21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6462321" y="2302519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9" name="Group 48"/>
                <p:cNvGrpSpPr/>
                <p:nvPr/>
              </p:nvGrpSpPr>
              <p:grpSpPr>
                <a:xfrm>
                  <a:off x="6747187" y="325582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71" name="Heart 70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2" name="Heart 71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3" name="Heart 72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4" name="Heart 73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5" name="Heart 74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66" name="Heart 65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7" name="Heart 66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8" name="Heart 67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9" name="Heart 68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0" name="Heart 69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59" name="Heart 5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0" name="Heart 5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1" name="Heart 6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2" name="Heart 6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3" name="Heart 6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54" name="Heart 53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5" name="Heart 54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6" name="Heart 55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7" name="Heart 56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8" name="Heart 57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80" name="Heart 79"/>
              <p:cNvSpPr/>
              <p:nvPr/>
            </p:nvSpPr>
            <p:spPr>
              <a:xfrm>
                <a:off x="7315223" y="2467449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570013" y="2286000"/>
              <a:ext cx="1940172" cy="2923309"/>
              <a:chOff x="2570013" y="2286000"/>
              <a:chExt cx="1940172" cy="292330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570013" y="2286000"/>
                <a:ext cx="1940172" cy="2923309"/>
                <a:chOff x="2570013" y="2286000"/>
                <a:chExt cx="1940172" cy="2923309"/>
              </a:xfrm>
            </p:grpSpPr>
            <p:pic>
              <p:nvPicPr>
                <p:cNvPr id="3078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2570013" y="2286000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2812495" y="332510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2" name="Heart 21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3" name="Heart 22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4" name="Heart 23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5" name="Heart 24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6" name="Heart 25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9" name="Heart 2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0" name="Heart 2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1" name="Heart 3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2" name="Heart 3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3" name="Heart 3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43" name="Heart 42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4" name="Heart 43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5" name="Heart 44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6" name="Heart 45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7" name="Heart 46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38" name="Heart 37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9" name="Heart 38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0" name="Heart 39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1" name="Heart 40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2" name="Heart 41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81" name="Heart 80"/>
              <p:cNvSpPr/>
              <p:nvPr/>
            </p:nvSpPr>
            <p:spPr>
              <a:xfrm>
                <a:off x="3380529" y="2463862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79" name="Down Arrow 78"/>
            <p:cNvSpPr/>
            <p:nvPr/>
          </p:nvSpPr>
          <p:spPr>
            <a:xfrm>
              <a:off x="3408224" y="1714510"/>
              <a:ext cx="318511" cy="4190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5" name="Down Arrow 84"/>
            <p:cNvSpPr/>
            <p:nvPr/>
          </p:nvSpPr>
          <p:spPr>
            <a:xfrm>
              <a:off x="7301349" y="1866910"/>
              <a:ext cx="318511" cy="4190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6" name="Heart 85"/>
            <p:cNvSpPr/>
            <p:nvPr/>
          </p:nvSpPr>
          <p:spPr>
            <a:xfrm>
              <a:off x="7883105" y="4211798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7" name="Heart 86"/>
            <p:cNvSpPr/>
            <p:nvPr/>
          </p:nvSpPr>
          <p:spPr>
            <a:xfrm>
              <a:off x="7162816" y="3435944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8" name="Heart 87"/>
            <p:cNvSpPr/>
            <p:nvPr/>
          </p:nvSpPr>
          <p:spPr>
            <a:xfrm>
              <a:off x="7121175" y="4696698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9" name="Heart 88"/>
            <p:cNvSpPr/>
            <p:nvPr/>
          </p:nvSpPr>
          <p:spPr>
            <a:xfrm>
              <a:off x="7259808" y="3976263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0" name="Heart 89"/>
            <p:cNvSpPr/>
            <p:nvPr/>
          </p:nvSpPr>
          <p:spPr>
            <a:xfrm>
              <a:off x="4017838" y="4336493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1" name="Heart 90"/>
            <p:cNvSpPr/>
            <p:nvPr/>
          </p:nvSpPr>
          <p:spPr>
            <a:xfrm>
              <a:off x="3297380" y="4197937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3269677" y="4738262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3" name="Heart 92"/>
            <p:cNvSpPr/>
            <p:nvPr/>
          </p:nvSpPr>
          <p:spPr>
            <a:xfrm>
              <a:off x="3186566" y="3463636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lowchart: Process 94"/>
          <p:cNvSpPr/>
          <p:nvPr/>
        </p:nvSpPr>
        <p:spPr>
          <a:xfrm>
            <a:off x="0" y="0"/>
            <a:ext cx="12192000" cy="1004341"/>
          </a:xfrm>
          <a:prstGeom prst="flowChartProcess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6</a:t>
            </a:fld>
            <a:endParaRPr lang="en-MY" dirty="0"/>
          </a:p>
        </p:txBody>
      </p:sp>
      <p:sp>
        <p:nvSpPr>
          <p:cNvPr id="48" name="TextBox 47"/>
          <p:cNvSpPr txBox="1"/>
          <p:nvPr/>
        </p:nvSpPr>
        <p:spPr>
          <a:xfrm>
            <a:off x="1893757" y="1256227"/>
            <a:ext cx="44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EMOTIONAL BANK ACCOUNTS</a:t>
            </a:r>
            <a:endParaRPr lang="en-MY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77320" y="288675"/>
            <a:ext cx="411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DEPOSITS</a:t>
            </a:r>
            <a:endParaRPr lang="en-MY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6507" y="2059280"/>
            <a:ext cx="1477324" cy="2602661"/>
            <a:chOff x="441417" y="2029300"/>
            <a:chExt cx="1940172" cy="3494799"/>
          </a:xfrm>
        </p:grpSpPr>
        <p:grpSp>
          <p:nvGrpSpPr>
            <p:cNvPr id="76" name="Group 75"/>
            <p:cNvGrpSpPr/>
            <p:nvPr/>
          </p:nvGrpSpPr>
          <p:grpSpPr>
            <a:xfrm>
              <a:off x="441417" y="2600790"/>
              <a:ext cx="1940172" cy="2923309"/>
              <a:chOff x="2570013" y="2286000"/>
              <a:chExt cx="1940172" cy="292330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570013" y="2286000"/>
                <a:ext cx="1940172" cy="2923309"/>
                <a:chOff x="2570013" y="2286000"/>
                <a:chExt cx="1940172" cy="2923309"/>
              </a:xfrm>
            </p:grpSpPr>
            <p:pic>
              <p:nvPicPr>
                <p:cNvPr id="3078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2570013" y="2286000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2812495" y="332510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2" name="Heart 21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3" name="Heart 22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4" name="Heart 23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5" name="Heart 24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6" name="Heart 25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9" name="Heart 2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0" name="Heart 2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1" name="Heart 3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2" name="Heart 3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3" name="Heart 3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43" name="Heart 42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4" name="Heart 43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5" name="Heart 44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6" name="Heart 45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7" name="Heart 46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38" name="Heart 37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9" name="Heart 38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0" name="Heart 39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1" name="Heart 40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2" name="Heart 41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81" name="Heart 80"/>
              <p:cNvSpPr/>
              <p:nvPr/>
            </p:nvSpPr>
            <p:spPr>
              <a:xfrm>
                <a:off x="3380529" y="2463862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79" name="Down Arrow 78"/>
            <p:cNvSpPr/>
            <p:nvPr/>
          </p:nvSpPr>
          <p:spPr>
            <a:xfrm>
              <a:off x="1279628" y="2029300"/>
              <a:ext cx="318511" cy="4190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0" name="Heart 89"/>
            <p:cNvSpPr/>
            <p:nvPr/>
          </p:nvSpPr>
          <p:spPr>
            <a:xfrm>
              <a:off x="1889242" y="4651283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1" name="Heart 90"/>
            <p:cNvSpPr/>
            <p:nvPr/>
          </p:nvSpPr>
          <p:spPr>
            <a:xfrm>
              <a:off x="1168784" y="4512727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1141081" y="5053052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3" name="Heart 92"/>
            <p:cNvSpPr/>
            <p:nvPr/>
          </p:nvSpPr>
          <p:spPr>
            <a:xfrm>
              <a:off x="1057970" y="3778426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sp>
        <p:nvSpPr>
          <p:cNvPr id="2" name="AutoShape 2" descr="Free Bank Cliparts Building, Download Free Bank Cliparts Building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dirty="0"/>
          </a:p>
        </p:txBody>
      </p:sp>
      <p:pic>
        <p:nvPicPr>
          <p:cNvPr id="1028" name="Picture 4" descr="bank clipart outline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2" y="2677258"/>
            <a:ext cx="1952957" cy="17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918741" y="2215332"/>
            <a:ext cx="4117299" cy="40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000" dirty="0" smtClean="0">
                <a:latin typeface="Arial Black" panose="020B0A04020102020204" pitchFamily="34" charset="0"/>
              </a:rPr>
              <a:t> Respecting Others</a:t>
            </a:r>
            <a:endParaRPr lang="en-MY" sz="2000" dirty="0">
              <a:latin typeface="Arial Black" panose="020B0A040201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27225" y="1228745"/>
            <a:ext cx="320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COMMERCIAL BANK</a:t>
            </a:r>
            <a:endParaRPr lang="en-MY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32290" y="2217832"/>
            <a:ext cx="4117299" cy="40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000" dirty="0" smtClean="0">
                <a:latin typeface="Arial Black" panose="020B0A04020102020204" pitchFamily="34" charset="0"/>
              </a:rPr>
              <a:t> Checking Accounts</a:t>
            </a:r>
            <a:endParaRPr lang="en-MY" sz="2000" dirty="0">
              <a:latin typeface="Arial Black" panose="020B0A040201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21241" y="2667532"/>
            <a:ext cx="4117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000" dirty="0" smtClean="0">
                <a:latin typeface="Arial Black" panose="020B0A04020102020204" pitchFamily="34" charset="0"/>
              </a:rPr>
              <a:t> Supporting Positively</a:t>
            </a:r>
            <a:endParaRPr lang="en-MY" sz="2000" dirty="0">
              <a:latin typeface="Arial Black" panose="020B0A040201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34790" y="2655042"/>
            <a:ext cx="4117299" cy="40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000" dirty="0" smtClean="0">
                <a:latin typeface="Arial Black" panose="020B0A04020102020204" pitchFamily="34" charset="0"/>
              </a:rPr>
              <a:t> Savings Accounts</a:t>
            </a:r>
            <a:endParaRPr lang="en-MY" sz="2000" dirty="0">
              <a:latin typeface="Arial Black" panose="020B0A040201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23741" y="3089752"/>
            <a:ext cx="4117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000" dirty="0" smtClean="0">
                <a:latin typeface="Arial Black" panose="020B0A04020102020204" pitchFamily="34" charset="0"/>
              </a:rPr>
              <a:t> Committing to Projects </a:t>
            </a:r>
            <a:endParaRPr lang="en-MY" sz="2000" dirty="0">
              <a:latin typeface="Arial Black" panose="020B0A040201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937290" y="3047282"/>
            <a:ext cx="4117299" cy="40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MY" sz="2000" dirty="0" smtClean="0">
                <a:latin typeface="Arial Black" panose="020B0A04020102020204" pitchFamily="34" charset="0"/>
              </a:rPr>
              <a:t> Fixed Deposits</a:t>
            </a:r>
            <a:endParaRPr lang="en-MY" sz="2000" dirty="0">
              <a:latin typeface="Arial Black" panose="020B0A040201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26241" y="3469502"/>
            <a:ext cx="9499218" cy="412600"/>
            <a:chOff x="1986201" y="3649382"/>
            <a:chExt cx="9499218" cy="412600"/>
          </a:xfrm>
        </p:grpSpPr>
        <p:sp>
          <p:nvSpPr>
            <p:cNvPr id="103" name="TextBox 102"/>
            <p:cNvSpPr txBox="1"/>
            <p:nvPr/>
          </p:nvSpPr>
          <p:spPr>
            <a:xfrm>
              <a:off x="1986201" y="3661872"/>
              <a:ext cx="4117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MY" sz="2000" dirty="0" smtClean="0">
                  <a:latin typeface="Arial Black" panose="020B0A04020102020204" pitchFamily="34" charset="0"/>
                </a:rPr>
                <a:t> Other Positive Initiatives </a:t>
              </a:r>
              <a:endParaRPr lang="en-MY" sz="2000" dirty="0">
                <a:latin typeface="Arial Black" panose="020B0A040201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14743" y="3649382"/>
              <a:ext cx="3470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MY" sz="2000" dirty="0" smtClean="0">
                  <a:latin typeface="Arial Black" panose="020B0A04020102020204" pitchFamily="34" charset="0"/>
                </a:rPr>
                <a:t> Other Products </a:t>
              </a:r>
              <a:endParaRPr lang="en-MY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94" name="Flowchart: Manual Input 93"/>
          <p:cNvSpPr/>
          <p:nvPr/>
        </p:nvSpPr>
        <p:spPr>
          <a:xfrm>
            <a:off x="0" y="4404004"/>
            <a:ext cx="12192000" cy="2453996"/>
          </a:xfrm>
          <a:prstGeom prst="flowChartManualInp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8" name="TextBox 107"/>
          <p:cNvSpPr txBox="1"/>
          <p:nvPr/>
        </p:nvSpPr>
        <p:spPr>
          <a:xfrm>
            <a:off x="775426" y="5177969"/>
            <a:ext cx="1070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Arial Black" panose="020B0A04020102020204" pitchFamily="34" charset="0"/>
              </a:rPr>
              <a:t>“Deposit Grows Over Time!”</a:t>
            </a:r>
            <a:endParaRPr lang="en-MY" sz="3600" dirty="0">
              <a:latin typeface="Arial Black" panose="020B0A040201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58" y="5373539"/>
            <a:ext cx="3581400" cy="14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8" grpId="0"/>
      <p:bldP spid="99" grpId="0"/>
      <p:bldP spid="100" grpId="0"/>
      <p:bldP spid="101" grpId="0"/>
      <p:bldP spid="102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>
                <a:solidFill>
                  <a:prstClr val="black">
                    <a:tint val="75000"/>
                  </a:prstClr>
                </a:solidFill>
              </a:rPr>
              <a:t>RC Kampong Gelam</a:t>
            </a:r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M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25492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600" spc="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FELLOWSHIP</a:t>
            </a:r>
            <a:endParaRPr lang="en-MY" sz="9600" spc="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Heart 5"/>
          <p:cNvSpPr/>
          <p:nvPr/>
        </p:nvSpPr>
        <p:spPr>
          <a:xfrm rot="20406122">
            <a:off x="9727379" y="1890557"/>
            <a:ext cx="2022764" cy="1648691"/>
          </a:xfrm>
          <a:prstGeom prst="hear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75" y="3601961"/>
            <a:ext cx="11346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“How fair are we in dealing with others…treating them with respect as fellow human beings.”</a:t>
            </a:r>
          </a:p>
          <a:p>
            <a:pPr algn="ctr"/>
            <a:r>
              <a:rPr lang="en-MY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Rotary Code of Conduct</a:t>
            </a:r>
            <a:endParaRPr lang="en-MY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4059" y="5664064"/>
            <a:ext cx="1856268" cy="6922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MY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58" y="5373539"/>
            <a:ext cx="3581400" cy="14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4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8</a:t>
            </a:fld>
            <a:endParaRPr lang="en-MY" dirty="0"/>
          </a:p>
        </p:txBody>
      </p:sp>
      <p:pic>
        <p:nvPicPr>
          <p:cNvPr id="3074" name="Picture 2" descr="bridesmaid silhouettes | Business Man Standing Silhouette In Black And White  image - vector ... | Silhouette clip art, Silhouette man, Silhouett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1044421"/>
            <a:ext cx="2755224" cy="45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wnload Free png Free Silhouette Of A Man, Download Free Clip Art, Free  Clip Art on ... - DLPNG.com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0" r="34844"/>
          <a:stretch/>
        </p:blipFill>
        <p:spPr bwMode="auto">
          <a:xfrm>
            <a:off x="9414170" y="963368"/>
            <a:ext cx="1946701" cy="46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54182" y="5550328"/>
            <a:ext cx="10931236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0544" y="332512"/>
            <a:ext cx="17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 smtClean="0">
                <a:latin typeface="Arial Black" panose="020B0A04020102020204" pitchFamily="34" charset="0"/>
              </a:rPr>
              <a:t>ME</a:t>
            </a:r>
            <a:endParaRPr lang="en-MY" sz="40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7947" y="346362"/>
            <a:ext cx="17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 smtClean="0">
                <a:latin typeface="Arial Black" panose="020B0A04020102020204" pitchFamily="34" charset="0"/>
              </a:rPr>
              <a:t>HIM</a:t>
            </a:r>
            <a:endParaRPr lang="en-MY" sz="4000" dirty="0">
              <a:latin typeface="Arial Black" panose="020B0A04020102020204" pitchFamily="34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1579427" y="196735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Heart 11"/>
          <p:cNvSpPr/>
          <p:nvPr/>
        </p:nvSpPr>
        <p:spPr>
          <a:xfrm>
            <a:off x="10363212" y="1967345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Heart 12"/>
          <p:cNvSpPr/>
          <p:nvPr/>
        </p:nvSpPr>
        <p:spPr>
          <a:xfrm>
            <a:off x="1302349" y="2119745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Heart 13"/>
          <p:cNvSpPr/>
          <p:nvPr/>
        </p:nvSpPr>
        <p:spPr>
          <a:xfrm>
            <a:off x="1537879" y="228600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Heart 14"/>
          <p:cNvSpPr/>
          <p:nvPr/>
        </p:nvSpPr>
        <p:spPr>
          <a:xfrm>
            <a:off x="1690279" y="243840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Heart 15"/>
          <p:cNvSpPr/>
          <p:nvPr/>
        </p:nvSpPr>
        <p:spPr>
          <a:xfrm>
            <a:off x="1371610" y="253538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" name="Heart 16"/>
          <p:cNvSpPr/>
          <p:nvPr/>
        </p:nvSpPr>
        <p:spPr>
          <a:xfrm>
            <a:off x="10266222" y="213360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" name="Heart 17"/>
          <p:cNvSpPr/>
          <p:nvPr/>
        </p:nvSpPr>
        <p:spPr>
          <a:xfrm>
            <a:off x="10418622" y="228600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Heart 18"/>
          <p:cNvSpPr/>
          <p:nvPr/>
        </p:nvSpPr>
        <p:spPr>
          <a:xfrm>
            <a:off x="10210792" y="2438400"/>
            <a:ext cx="332509" cy="29094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8" name="TextBox 47"/>
          <p:cNvSpPr txBox="1"/>
          <p:nvPr/>
        </p:nvSpPr>
        <p:spPr>
          <a:xfrm>
            <a:off x="2133600" y="401787"/>
            <a:ext cx="728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EMOTIONAL BANK ACCOUNTS</a:t>
            </a:r>
            <a:endParaRPr lang="en-MY" sz="3200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580625" y="1313203"/>
            <a:ext cx="5832480" cy="3992778"/>
            <a:chOff x="2570013" y="1233050"/>
            <a:chExt cx="5832480" cy="3992778"/>
          </a:xfrm>
        </p:grpSpPr>
        <p:sp>
          <p:nvSpPr>
            <p:cNvPr id="78" name="TextBox 77"/>
            <p:cNvSpPr txBox="1"/>
            <p:nvPr/>
          </p:nvSpPr>
          <p:spPr>
            <a:xfrm>
              <a:off x="4027892" y="1233050"/>
              <a:ext cx="3107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600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DEPOSITS</a:t>
              </a:r>
            </a:p>
            <a:p>
              <a:pPr algn="ctr"/>
              <a:r>
                <a:rPr lang="en-MY" sz="3600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(+)</a:t>
              </a:r>
              <a:endParaRPr lang="en-MY" sz="36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462321" y="2302519"/>
              <a:ext cx="1940172" cy="2923309"/>
              <a:chOff x="6462321" y="2302519"/>
              <a:chExt cx="1940172" cy="292330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462321" y="2302519"/>
                <a:ext cx="1940172" cy="2923309"/>
                <a:chOff x="6462321" y="2302519"/>
                <a:chExt cx="1940172" cy="2923309"/>
              </a:xfrm>
            </p:grpSpPr>
            <p:pic>
              <p:nvPicPr>
                <p:cNvPr id="21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6462321" y="2302519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9" name="Group 48"/>
                <p:cNvGrpSpPr/>
                <p:nvPr/>
              </p:nvGrpSpPr>
              <p:grpSpPr>
                <a:xfrm>
                  <a:off x="6747187" y="325582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71" name="Heart 70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2" name="Heart 71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3" name="Heart 72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4" name="Heart 73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5" name="Heart 74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66" name="Heart 65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7" name="Heart 66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8" name="Heart 67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9" name="Heart 68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70" name="Heart 69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59" name="Heart 5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0" name="Heart 5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1" name="Heart 6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2" name="Heart 6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63" name="Heart 6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54" name="Heart 53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5" name="Heart 54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6" name="Heart 55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7" name="Heart 56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58" name="Heart 57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80" name="Heart 79"/>
              <p:cNvSpPr/>
              <p:nvPr/>
            </p:nvSpPr>
            <p:spPr>
              <a:xfrm>
                <a:off x="7315223" y="2467449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570013" y="2286000"/>
              <a:ext cx="1940172" cy="2923309"/>
              <a:chOff x="2570013" y="2286000"/>
              <a:chExt cx="1940172" cy="292330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570013" y="2286000"/>
                <a:ext cx="1940172" cy="2923309"/>
                <a:chOff x="2570013" y="2286000"/>
                <a:chExt cx="1940172" cy="2923309"/>
              </a:xfrm>
            </p:grpSpPr>
            <p:pic>
              <p:nvPicPr>
                <p:cNvPr id="3078" name="Picture 6" descr="7,989 Money Tin Stock Photos, Pictures &amp; Royalty-Free Images - iStock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82" t="11118" r="20134" b="9024"/>
                <a:stretch/>
              </p:blipFill>
              <p:spPr bwMode="auto">
                <a:xfrm>
                  <a:off x="2570013" y="2286000"/>
                  <a:ext cx="1940172" cy="2923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2812495" y="3325107"/>
                  <a:ext cx="1413165" cy="1676398"/>
                  <a:chOff x="2812495" y="3325107"/>
                  <a:chExt cx="1413165" cy="1676398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2812495" y="4031693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2" name="Heart 21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3" name="Heart 22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4" name="Heart 23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5" name="Heart 24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26" name="Heart 25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3491371" y="4142530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29" name="Heart 28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0" name="Heart 29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1" name="Heart 30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2" name="Heart 31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33" name="Heart 32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2826345" y="3325107"/>
                    <a:ext cx="1399315" cy="969812"/>
                    <a:chOff x="2812495" y="4031693"/>
                    <a:chExt cx="1399315" cy="969812"/>
                  </a:xfrm>
                </p:grpSpPr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2812495" y="4031693"/>
                      <a:ext cx="720439" cy="858975"/>
                      <a:chOff x="2812495" y="3740740"/>
                      <a:chExt cx="720439" cy="858975"/>
                    </a:xfrm>
                  </p:grpSpPr>
                  <p:sp>
                    <p:nvSpPr>
                      <p:cNvPr id="43" name="Heart 42"/>
                      <p:cNvSpPr/>
                      <p:nvPr/>
                    </p:nvSpPr>
                    <p:spPr>
                      <a:xfrm>
                        <a:off x="3089573" y="374074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4" name="Heart 43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5" name="Heart 44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6" name="Heart 45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7" name="Heart 46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3491371" y="4294925"/>
                      <a:ext cx="720439" cy="706580"/>
                      <a:chOff x="2812495" y="3893135"/>
                      <a:chExt cx="720439" cy="706580"/>
                    </a:xfrm>
                  </p:grpSpPr>
                  <p:sp>
                    <p:nvSpPr>
                      <p:cNvPr id="39" name="Heart 38"/>
                      <p:cNvSpPr/>
                      <p:nvPr/>
                    </p:nvSpPr>
                    <p:spPr>
                      <a:xfrm>
                        <a:off x="2812495" y="3893135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0" name="Heart 39"/>
                      <p:cNvSpPr/>
                      <p:nvPr/>
                    </p:nvSpPr>
                    <p:spPr>
                      <a:xfrm>
                        <a:off x="3048025" y="40593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1" name="Heart 40"/>
                      <p:cNvSpPr/>
                      <p:nvPr/>
                    </p:nvSpPr>
                    <p:spPr>
                      <a:xfrm>
                        <a:off x="3200425" y="421179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  <p:sp>
                    <p:nvSpPr>
                      <p:cNvPr id="42" name="Heart 41"/>
                      <p:cNvSpPr/>
                      <p:nvPr/>
                    </p:nvSpPr>
                    <p:spPr>
                      <a:xfrm>
                        <a:off x="2881756" y="4308770"/>
                        <a:ext cx="332509" cy="290945"/>
                      </a:xfrm>
                      <a:prstGeom prst="hear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Y" dirty="0"/>
                      </a:p>
                    </p:txBody>
                  </p:sp>
                </p:grpSp>
              </p:grpSp>
            </p:grpSp>
          </p:grpSp>
          <p:sp>
            <p:nvSpPr>
              <p:cNvPr id="81" name="Heart 80"/>
              <p:cNvSpPr/>
              <p:nvPr/>
            </p:nvSpPr>
            <p:spPr>
              <a:xfrm>
                <a:off x="3380529" y="2463862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79" name="Down Arrow 78"/>
            <p:cNvSpPr/>
            <p:nvPr/>
          </p:nvSpPr>
          <p:spPr>
            <a:xfrm>
              <a:off x="3408224" y="1714510"/>
              <a:ext cx="318511" cy="4190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5" name="Down Arrow 84"/>
            <p:cNvSpPr/>
            <p:nvPr/>
          </p:nvSpPr>
          <p:spPr>
            <a:xfrm>
              <a:off x="7301349" y="1866910"/>
              <a:ext cx="318511" cy="4190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6" name="Heart 85"/>
            <p:cNvSpPr/>
            <p:nvPr/>
          </p:nvSpPr>
          <p:spPr>
            <a:xfrm>
              <a:off x="7883105" y="4211798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7" name="Heart 86"/>
            <p:cNvSpPr/>
            <p:nvPr/>
          </p:nvSpPr>
          <p:spPr>
            <a:xfrm>
              <a:off x="7162816" y="3435944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8" name="Heart 87"/>
            <p:cNvSpPr/>
            <p:nvPr/>
          </p:nvSpPr>
          <p:spPr>
            <a:xfrm>
              <a:off x="7121175" y="4696698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89" name="Heart 88"/>
            <p:cNvSpPr/>
            <p:nvPr/>
          </p:nvSpPr>
          <p:spPr>
            <a:xfrm>
              <a:off x="7259808" y="3976263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0" name="Heart 89"/>
            <p:cNvSpPr/>
            <p:nvPr/>
          </p:nvSpPr>
          <p:spPr>
            <a:xfrm>
              <a:off x="4017838" y="4336493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1" name="Heart 90"/>
            <p:cNvSpPr/>
            <p:nvPr/>
          </p:nvSpPr>
          <p:spPr>
            <a:xfrm>
              <a:off x="3297380" y="4197937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3269677" y="4738262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3" name="Heart 92"/>
            <p:cNvSpPr/>
            <p:nvPr/>
          </p:nvSpPr>
          <p:spPr>
            <a:xfrm>
              <a:off x="3186566" y="3463636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832781" y="3643758"/>
            <a:ext cx="858914" cy="1011385"/>
            <a:chOff x="5832781" y="3643758"/>
            <a:chExt cx="858914" cy="1011385"/>
          </a:xfrm>
        </p:grpSpPr>
        <p:sp>
          <p:nvSpPr>
            <p:cNvPr id="95" name="Heart 94"/>
            <p:cNvSpPr/>
            <p:nvPr/>
          </p:nvSpPr>
          <p:spPr>
            <a:xfrm>
              <a:off x="6151285" y="4364198"/>
              <a:ext cx="332509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6" name="Heart 95"/>
            <p:cNvSpPr/>
            <p:nvPr/>
          </p:nvSpPr>
          <p:spPr>
            <a:xfrm>
              <a:off x="5832781" y="404554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99" name="Right Arrow 98"/>
            <p:cNvSpPr/>
            <p:nvPr/>
          </p:nvSpPr>
          <p:spPr>
            <a:xfrm rot="8429250">
              <a:off x="6165227" y="3643758"/>
              <a:ext cx="526468" cy="27709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64112" y="3671468"/>
            <a:ext cx="678944" cy="1039107"/>
            <a:chOff x="11471496" y="2327585"/>
            <a:chExt cx="678944" cy="1039107"/>
          </a:xfrm>
        </p:grpSpPr>
        <p:sp>
          <p:nvSpPr>
            <p:cNvPr id="94" name="Heart 93"/>
            <p:cNvSpPr/>
            <p:nvPr/>
          </p:nvSpPr>
          <p:spPr>
            <a:xfrm>
              <a:off x="11817931" y="3075747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" name="Right Arrow 4"/>
            <p:cNvSpPr/>
            <p:nvPr/>
          </p:nvSpPr>
          <p:spPr>
            <a:xfrm rot="2054185">
              <a:off x="11471496" y="2327585"/>
              <a:ext cx="526468" cy="27709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01" name="Heart 100"/>
            <p:cNvSpPr/>
            <p:nvPr/>
          </p:nvSpPr>
          <p:spPr>
            <a:xfrm>
              <a:off x="11623974" y="2715514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3761411" y="2878769"/>
            <a:ext cx="386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WITHDRAWALS</a:t>
            </a:r>
          </a:p>
          <a:p>
            <a:pPr algn="ctr"/>
            <a:r>
              <a:rPr lang="en-MY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(-)</a:t>
            </a:r>
            <a:endParaRPr lang="en-MY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0810" y="6409107"/>
            <a:ext cx="4114800" cy="365125"/>
          </a:xfrm>
        </p:spPr>
        <p:txBody>
          <a:bodyPr/>
          <a:lstStyle/>
          <a:p>
            <a:r>
              <a:rPr lang="en-MY" dirty="0" smtClean="0"/>
              <a:t>RC Kampong Gelam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C98-A6C9-485C-83C8-3C96DB85370A}" type="slidenum">
              <a:rPr lang="en-MY" smtClean="0"/>
              <a:t>9</a:t>
            </a:fld>
            <a:endParaRPr lang="en-MY" dirty="0"/>
          </a:p>
        </p:txBody>
      </p:sp>
      <p:grpSp>
        <p:nvGrpSpPr>
          <p:cNvPr id="52" name="Group 51"/>
          <p:cNvGrpSpPr/>
          <p:nvPr/>
        </p:nvGrpSpPr>
        <p:grpSpPr>
          <a:xfrm>
            <a:off x="225801" y="2094882"/>
            <a:ext cx="2873658" cy="2057394"/>
            <a:chOff x="183780" y="2366153"/>
            <a:chExt cx="5806078" cy="4052288"/>
          </a:xfrm>
        </p:grpSpPr>
        <p:sp>
          <p:nvSpPr>
            <p:cNvPr id="53" name="Heart 52"/>
            <p:cNvSpPr/>
            <p:nvPr/>
          </p:nvSpPr>
          <p:spPr>
            <a:xfrm>
              <a:off x="3975277" y="4394952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4" name="Heart 53"/>
            <p:cNvSpPr/>
            <p:nvPr/>
          </p:nvSpPr>
          <p:spPr>
            <a:xfrm>
              <a:off x="3042797" y="4021765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5" name="Heart 54"/>
            <p:cNvSpPr/>
            <p:nvPr/>
          </p:nvSpPr>
          <p:spPr>
            <a:xfrm>
              <a:off x="3363709" y="3715448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6" name="Heart 55"/>
            <p:cNvSpPr/>
            <p:nvPr/>
          </p:nvSpPr>
          <p:spPr>
            <a:xfrm>
              <a:off x="1690279" y="2438400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7" name="Heart 56"/>
            <p:cNvSpPr/>
            <p:nvPr/>
          </p:nvSpPr>
          <p:spPr>
            <a:xfrm>
              <a:off x="1371610" y="2535380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83767" y="4298892"/>
              <a:ext cx="1435070" cy="969812"/>
              <a:chOff x="2812495" y="4031693"/>
              <a:chExt cx="1399315" cy="969812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2812495" y="4031693"/>
                <a:ext cx="720439" cy="858975"/>
                <a:chOff x="2812495" y="3740740"/>
                <a:chExt cx="720439" cy="858975"/>
              </a:xfrm>
            </p:grpSpPr>
            <p:sp>
              <p:nvSpPr>
                <p:cNvPr id="125" name="Heart 124"/>
                <p:cNvSpPr/>
                <p:nvPr/>
              </p:nvSpPr>
              <p:spPr>
                <a:xfrm>
                  <a:off x="3089573" y="374074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6" name="Heart 125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7" name="Heart 126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8" name="Heart 127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9" name="Heart 128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3491371" y="4142530"/>
                <a:ext cx="720439" cy="858975"/>
                <a:chOff x="2812495" y="3740740"/>
                <a:chExt cx="720439" cy="858975"/>
              </a:xfrm>
            </p:grpSpPr>
            <p:sp>
              <p:nvSpPr>
                <p:cNvPr id="120" name="Heart 119"/>
                <p:cNvSpPr/>
                <p:nvPr/>
              </p:nvSpPr>
              <p:spPr>
                <a:xfrm>
                  <a:off x="3089573" y="374074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1" name="Heart 120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2" name="Heart 121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3" name="Heart 122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124" name="Heart 123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4497971" y="3592306"/>
              <a:ext cx="738848" cy="858975"/>
              <a:chOff x="2812495" y="3740740"/>
              <a:chExt cx="720439" cy="858975"/>
            </a:xfrm>
          </p:grpSpPr>
          <p:sp>
            <p:nvSpPr>
              <p:cNvPr id="113" name="Heart 112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4" name="Heart 113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5" name="Heart 114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6" name="Heart 115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7" name="Heart 116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364984" y="5559466"/>
              <a:ext cx="738848" cy="858975"/>
              <a:chOff x="2812495" y="3740740"/>
              <a:chExt cx="720439" cy="858975"/>
            </a:xfrm>
          </p:grpSpPr>
          <p:sp>
            <p:nvSpPr>
              <p:cNvPr id="108" name="Heart 107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9" name="Heart 108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0" name="Heart 109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1" name="Heart 110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12" name="Heart 111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61" name="Heart 60"/>
            <p:cNvSpPr/>
            <p:nvPr/>
          </p:nvSpPr>
          <p:spPr>
            <a:xfrm>
              <a:off x="2358241" y="4391187"/>
              <a:ext cx="341005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pic>
          <p:nvPicPr>
            <p:cNvPr id="62" name="Picture 6" descr="7,989 Money Tin Stock Photos, Pictures &amp; Royalty-Free Images - iSt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2" t="11118" r="20134" b="9024"/>
            <a:stretch/>
          </p:blipFill>
          <p:spPr bwMode="auto">
            <a:xfrm>
              <a:off x="183780" y="2366153"/>
              <a:ext cx="1989747" cy="292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>
              <a:off x="1393712" y="5376565"/>
              <a:ext cx="738848" cy="858975"/>
              <a:chOff x="2812495" y="3740740"/>
              <a:chExt cx="720439" cy="858975"/>
            </a:xfrm>
          </p:grpSpPr>
          <p:sp>
            <p:nvSpPr>
              <p:cNvPr id="103" name="Heart 102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4" name="Heart 103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5" name="Heart 104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6" name="Heart 105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7" name="Heart 106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350668" y="5407071"/>
              <a:ext cx="738848" cy="858975"/>
              <a:chOff x="2812495" y="3740740"/>
              <a:chExt cx="720439" cy="858975"/>
            </a:xfrm>
          </p:grpSpPr>
          <p:sp>
            <p:nvSpPr>
              <p:cNvPr id="97" name="Heart 96"/>
              <p:cNvSpPr/>
              <p:nvPr/>
            </p:nvSpPr>
            <p:spPr>
              <a:xfrm>
                <a:off x="3089573" y="374074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99" name="Heart 98"/>
              <p:cNvSpPr/>
              <p:nvPr/>
            </p:nvSpPr>
            <p:spPr>
              <a:xfrm>
                <a:off x="2812495" y="3893135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0" name="Heart 99"/>
              <p:cNvSpPr/>
              <p:nvPr/>
            </p:nvSpPr>
            <p:spPr>
              <a:xfrm>
                <a:off x="3048025" y="40593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1" name="Heart 100"/>
              <p:cNvSpPr/>
              <p:nvPr/>
            </p:nvSpPr>
            <p:spPr>
              <a:xfrm>
                <a:off x="3200425" y="421179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102" name="Heart 101"/>
              <p:cNvSpPr/>
              <p:nvPr/>
            </p:nvSpPr>
            <p:spPr>
              <a:xfrm>
                <a:off x="2881756" y="4308770"/>
                <a:ext cx="332509" cy="290945"/>
              </a:xfrm>
              <a:prstGeom prst="hear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85659" y="4654777"/>
              <a:ext cx="1435070" cy="969812"/>
              <a:chOff x="2812495" y="4031693"/>
              <a:chExt cx="1399315" cy="96981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2812495" y="4031693"/>
                <a:ext cx="720439" cy="858975"/>
                <a:chOff x="2812495" y="3740740"/>
                <a:chExt cx="720439" cy="858975"/>
              </a:xfrm>
            </p:grpSpPr>
            <p:sp>
              <p:nvSpPr>
                <p:cNvPr id="88" name="Heart 87"/>
                <p:cNvSpPr/>
                <p:nvPr/>
              </p:nvSpPr>
              <p:spPr>
                <a:xfrm>
                  <a:off x="3089573" y="374074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89" name="Heart 88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94" name="Heart 93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95" name="Heart 94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96" name="Heart 95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491371" y="4294925"/>
                <a:ext cx="720439" cy="706580"/>
                <a:chOff x="2812495" y="3893135"/>
                <a:chExt cx="720439" cy="706580"/>
              </a:xfrm>
            </p:grpSpPr>
            <p:sp>
              <p:nvSpPr>
                <p:cNvPr id="84" name="Heart 83"/>
                <p:cNvSpPr/>
                <p:nvPr/>
              </p:nvSpPr>
              <p:spPr>
                <a:xfrm>
                  <a:off x="2812495" y="3893135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85" name="Heart 84"/>
                <p:cNvSpPr/>
                <p:nvPr/>
              </p:nvSpPr>
              <p:spPr>
                <a:xfrm>
                  <a:off x="3048025" y="40593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86" name="Heart 85"/>
                <p:cNvSpPr/>
                <p:nvPr/>
              </p:nvSpPr>
              <p:spPr>
                <a:xfrm>
                  <a:off x="3200425" y="421179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87" name="Heart 86"/>
                <p:cNvSpPr/>
                <p:nvPr/>
              </p:nvSpPr>
              <p:spPr>
                <a:xfrm>
                  <a:off x="2881756" y="4308770"/>
                  <a:ext cx="332509" cy="290945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</p:grpSp>
        </p:grpSp>
        <p:sp>
          <p:nvSpPr>
            <p:cNvPr id="66" name="Heart 65"/>
            <p:cNvSpPr/>
            <p:nvPr/>
          </p:nvSpPr>
          <p:spPr>
            <a:xfrm>
              <a:off x="2875205" y="3647510"/>
              <a:ext cx="341005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7" name="Heart 66"/>
            <p:cNvSpPr/>
            <p:nvPr/>
          </p:nvSpPr>
          <p:spPr>
            <a:xfrm>
              <a:off x="4554940" y="4347361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8" name="Heart 67"/>
            <p:cNvSpPr/>
            <p:nvPr/>
          </p:nvSpPr>
          <p:spPr>
            <a:xfrm>
              <a:off x="5648853" y="5347070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69" name="Heart 68"/>
            <p:cNvSpPr/>
            <p:nvPr/>
          </p:nvSpPr>
          <p:spPr>
            <a:xfrm>
              <a:off x="3147410" y="4375072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0" name="Heart 69"/>
            <p:cNvSpPr/>
            <p:nvPr/>
          </p:nvSpPr>
          <p:spPr>
            <a:xfrm>
              <a:off x="5215087" y="4056416"/>
              <a:ext cx="341005" cy="290945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1" name="Heart 70"/>
            <p:cNvSpPr/>
            <p:nvPr/>
          </p:nvSpPr>
          <p:spPr>
            <a:xfrm>
              <a:off x="2944654" y="4873851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2" name="Heart 71"/>
            <p:cNvSpPr/>
            <p:nvPr/>
          </p:nvSpPr>
          <p:spPr>
            <a:xfrm>
              <a:off x="4132303" y="3999472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3" name="Heart 72"/>
            <p:cNvSpPr/>
            <p:nvPr/>
          </p:nvSpPr>
          <p:spPr>
            <a:xfrm>
              <a:off x="1093766" y="4651811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4" name="Heart 73"/>
            <p:cNvSpPr/>
            <p:nvPr/>
          </p:nvSpPr>
          <p:spPr>
            <a:xfrm>
              <a:off x="5140414" y="5667885"/>
              <a:ext cx="341005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5" name="Heart 74"/>
            <p:cNvSpPr/>
            <p:nvPr/>
          </p:nvSpPr>
          <p:spPr>
            <a:xfrm>
              <a:off x="1606172" y="4391188"/>
              <a:ext cx="332509" cy="290945"/>
            </a:xfrm>
            <a:prstGeom prst="hear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7" name="Heart 76"/>
            <p:cNvSpPr/>
            <p:nvPr/>
          </p:nvSpPr>
          <p:spPr>
            <a:xfrm>
              <a:off x="3754595" y="4059397"/>
              <a:ext cx="332509" cy="290945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1511699" y="3474332"/>
              <a:ext cx="1202116" cy="824560"/>
            </a:xfrm>
            <a:prstGeom prst="rightArrow">
              <a:avLst/>
            </a:prstGeom>
            <a:solidFill>
              <a:srgbClr val="C00000"/>
            </a:solidFill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pic>
        <p:nvPicPr>
          <p:cNvPr id="130" name="Picture 4" descr="bank clipart outline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34" y="2212568"/>
            <a:ext cx="1952957" cy="17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1204211" y="1256227"/>
            <a:ext cx="443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EMOTIONAL BANK ACCOUNTS</a:t>
            </a:r>
            <a:endParaRPr lang="en-MY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517566" y="1288705"/>
            <a:ext cx="320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u="sng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COMMERCIAL BANK</a:t>
            </a:r>
            <a:endParaRPr lang="en-MY" b="1" u="sng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3" name="Flowchart: Manual Input 132"/>
          <p:cNvSpPr/>
          <p:nvPr/>
        </p:nvSpPr>
        <p:spPr>
          <a:xfrm>
            <a:off x="0" y="4404004"/>
            <a:ext cx="12192000" cy="2453996"/>
          </a:xfrm>
          <a:prstGeom prst="flowChartManualInp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0" y="519095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“Withdrawal Undermines Relationship Over Time!”</a:t>
            </a:r>
            <a:endParaRPr lang="en-MY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5" name="Flowchart: Process 134"/>
          <p:cNvSpPr/>
          <p:nvPr/>
        </p:nvSpPr>
        <p:spPr>
          <a:xfrm>
            <a:off x="0" y="0"/>
            <a:ext cx="12192000" cy="1004341"/>
          </a:xfrm>
          <a:prstGeom prst="flowChartProcess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6" name="TextBox 135"/>
          <p:cNvSpPr txBox="1"/>
          <p:nvPr/>
        </p:nvSpPr>
        <p:spPr>
          <a:xfrm>
            <a:off x="4077320" y="288675"/>
            <a:ext cx="411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WITHDRAWALS</a:t>
            </a:r>
            <a:endParaRPr lang="en-MY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061560" y="2408004"/>
            <a:ext cx="3048637" cy="1577337"/>
            <a:chOff x="9061560" y="2408004"/>
            <a:chExt cx="3048637" cy="1577337"/>
          </a:xfrm>
        </p:grpSpPr>
        <p:pic>
          <p:nvPicPr>
            <p:cNvPr id="2050" name="Picture 2" descr="Money Running Away stock vector. Illustration of money - 16821237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9" b="4569"/>
            <a:stretch/>
          </p:blipFill>
          <p:spPr bwMode="auto">
            <a:xfrm flipH="1">
              <a:off x="9907877" y="2408004"/>
              <a:ext cx="1706676" cy="15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7" name="Straight Connector 136"/>
            <p:cNvCxnSpPr/>
            <p:nvPr/>
          </p:nvCxnSpPr>
          <p:spPr>
            <a:xfrm>
              <a:off x="9446301" y="3313967"/>
              <a:ext cx="482822" cy="39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598701" y="3046646"/>
              <a:ext cx="349265" cy="1049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022766" y="3436387"/>
              <a:ext cx="482822" cy="39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9061560" y="3588787"/>
              <a:ext cx="482822" cy="39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1627375" y="2976688"/>
              <a:ext cx="482822" cy="39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1325067" y="3303976"/>
              <a:ext cx="349265" cy="1049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267858" y="1984602"/>
            <a:ext cx="44723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MY" dirty="0">
                <a:latin typeface="Arial Black" panose="020B0A04020102020204" pitchFamily="34" charset="0"/>
              </a:rPr>
              <a:t> </a:t>
            </a:r>
            <a:r>
              <a:rPr lang="en-MY" dirty="0" smtClean="0">
                <a:latin typeface="Arial Black" panose="020B0A04020102020204" pitchFamily="34" charset="0"/>
              </a:rPr>
              <a:t>Negative Comments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latin typeface="Arial Black" panose="020B0A04020102020204" pitchFamily="34" charset="0"/>
              </a:rPr>
              <a:t> Broken Promises</a:t>
            </a:r>
            <a:endParaRPr lang="en-MY" dirty="0" smtClean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latin typeface="Arial Black" panose="020B0A04020102020204" pitchFamily="34" charset="0"/>
              </a:rPr>
              <a:t> </a:t>
            </a:r>
            <a:r>
              <a:rPr lang="en-MY" dirty="0" smtClean="0">
                <a:latin typeface="Arial Black" panose="020B0A04020102020204" pitchFamily="34" charset="0"/>
              </a:rPr>
              <a:t>Unconstructive Criticisms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 smtClean="0">
                <a:latin typeface="Arial Black" panose="020B0A04020102020204" pitchFamily="34" charset="0"/>
              </a:rPr>
              <a:t> Inappropriate Jokes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latin typeface="Arial Black" panose="020B0A04020102020204" pitchFamily="34" charset="0"/>
              </a:rPr>
              <a:t> </a:t>
            </a:r>
            <a:r>
              <a:rPr lang="en-MY" dirty="0" smtClean="0">
                <a:latin typeface="Arial Black" panose="020B0A04020102020204" pitchFamily="34" charset="0"/>
              </a:rPr>
              <a:t>Others  </a:t>
            </a:r>
            <a:endParaRPr lang="en-MY" dirty="0">
              <a:latin typeface="Arial Black" panose="020B0A04020102020204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58" y="5373539"/>
            <a:ext cx="3581400" cy="14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334</Words>
  <Application>Microsoft Office PowerPoint</Application>
  <PresentationFormat>Widescreen</PresentationFormat>
  <Paragraphs>107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Bookman Old Style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andre suharto</cp:lastModifiedBy>
  <cp:revision>48</cp:revision>
  <cp:lastPrinted>2021-04-30T16:11:36Z</cp:lastPrinted>
  <dcterms:created xsi:type="dcterms:W3CDTF">2021-04-29T07:00:06Z</dcterms:created>
  <dcterms:modified xsi:type="dcterms:W3CDTF">2021-05-02T04:00:25Z</dcterms:modified>
</cp:coreProperties>
</file>