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59" r:id="rId4"/>
    <p:sldId id="262" r:id="rId5"/>
    <p:sldId id="260" r:id="rId6"/>
    <p:sldId id="257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5073"/>
  </p:normalViewPr>
  <p:slideViewPr>
    <p:cSldViewPr snapToGrid="0" snapToObjects="1">
      <p:cViewPr>
        <p:scale>
          <a:sx n="96" d="100"/>
          <a:sy n="96" d="100"/>
        </p:scale>
        <p:origin x="256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5319504"/>
            <a:ext cx="4586631" cy="181655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8F0E-E29B-964B-AAED-EED799E38F2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1CC4-9540-D34C-8BB1-A1DC8A9C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8F0E-E29B-964B-AAED-EED799E38F2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1CC4-9540-D34C-8BB1-A1DC8A9C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8F0E-E29B-964B-AAED-EED799E38F2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1CC4-9540-D34C-8BB1-A1DC8A9C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5319504"/>
            <a:ext cx="4586631" cy="18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8F0E-E29B-964B-AAED-EED799E38F2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1CC4-9540-D34C-8BB1-A1DC8A9C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8F0E-E29B-964B-AAED-EED799E38F2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1CC4-9540-D34C-8BB1-A1DC8A9C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6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8F0E-E29B-964B-AAED-EED799E38F2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1CC4-9540-D34C-8BB1-A1DC8A9C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8F0E-E29B-964B-AAED-EED799E38F2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1CC4-9540-D34C-8BB1-A1DC8A9C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4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8F0E-E29B-964B-AAED-EED799E38F2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1CC4-9540-D34C-8BB1-A1DC8A9C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8F0E-E29B-964B-AAED-EED799E38F2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1CC4-9540-D34C-8BB1-A1DC8A9C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9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8F0E-E29B-964B-AAED-EED799E38F2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1CC4-9540-D34C-8BB1-A1DC8A9C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6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8F0E-E29B-964B-AAED-EED799E38F2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1CC4-9540-D34C-8BB1-A1DC8A9C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4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8F0E-E29B-964B-AAED-EED799E38F2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21CC4-9540-D34C-8BB1-A1DC8A9C23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5319504"/>
            <a:ext cx="4586631" cy="18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0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Worksheet1.xlsx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6F3585-F07D-4440-9AF3-4237E674AA1E}"/>
              </a:ext>
            </a:extLst>
          </p:cNvPr>
          <p:cNvSpPr/>
          <p:nvPr/>
        </p:nvSpPr>
        <p:spPr>
          <a:xfrm>
            <a:off x="-161365" y="-236459"/>
            <a:ext cx="12353365" cy="6906199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xmlns="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216640"/>
            <a:ext cx="12192000" cy="1282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Council on Legislation/ Council on Resolutions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endParaRPr lang="en-US" sz="36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Work Plan for 2021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- 2022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April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28,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2021</a:t>
            </a:r>
            <a:endParaRPr lang="en-US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123" y="5298745"/>
            <a:ext cx="4520794" cy="17904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0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educate better understanding on COL and COR matters to Clubs and Rotarians, so there will be greater interests to participate on COL and COR matters.</a:t>
            </a:r>
          </a:p>
          <a:p>
            <a:r>
              <a:rPr lang="en-US" dirty="0" smtClean="0"/>
              <a:t>Prepare our clubs to actively participate in COR and COL affairs for the good Rotary and the District</a:t>
            </a:r>
          </a:p>
          <a:p>
            <a:r>
              <a:rPr lang="en-US" dirty="0" smtClean="0"/>
              <a:t>To set an efficient system for the COL/COR Working team to support our Clubs in our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79" y="926005"/>
            <a:ext cx="10515600" cy="89201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What we did in 2020 ?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192" y="1818019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District COL/COR Team was formed and met September 2020.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COLWC started working with the clubs in our District.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Secured cooperation from all the clubs to appoint their Club COL representatives.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Oct the COLWC put out recommendation for the 2020 Resolutions and Urgent Enactment to all the clubs.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held the first exercise, our clubs responded and collectively voted the RI 2020 Resolutions and Urgent Enactment.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y the first week of Nov 2020 we successfully submitted the District votes.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Our Clubs lack understanding on COL and COR matters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Need for our Club representatives and COL working committee to work together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need to understand, how to propose COL and COR proposals.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Club Representatives are encouraged to attend COL training at RI learning center..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4" y="547389"/>
            <a:ext cx="9234948" cy="5400827"/>
          </a:xfrm>
        </p:spPr>
      </p:pic>
      <p:sp>
        <p:nvSpPr>
          <p:cNvPr id="6" name="Striped Right Arrow 5"/>
          <p:cNvSpPr/>
          <p:nvPr/>
        </p:nvSpPr>
        <p:spPr>
          <a:xfrm flipV="1">
            <a:off x="1375530" y="3513458"/>
            <a:ext cx="657225" cy="318052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>
            <a:off x="1383394" y="2986541"/>
            <a:ext cx="657225" cy="3000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 flipV="1">
            <a:off x="1375529" y="3867854"/>
            <a:ext cx="657225" cy="318052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67182"/>
              </p:ext>
            </p:extLst>
          </p:nvPr>
        </p:nvGraphicFramePr>
        <p:xfrm>
          <a:off x="1082990" y="704499"/>
          <a:ext cx="8598039" cy="526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4" imgW="11303000" imgH="4076700" progId="Excel.Sheet.12">
                  <p:embed/>
                </p:oleObj>
              </mc:Choice>
              <mc:Fallback>
                <p:oleObj name="Worksheet" r:id="rId4" imgW="11303000" imgH="4076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2990" y="704499"/>
                        <a:ext cx="8598039" cy="5265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702944" y="4122549"/>
            <a:ext cx="111222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>
            <a:off x="325755" y="1680791"/>
            <a:ext cx="377190" cy="202311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88705" y="4122549"/>
            <a:ext cx="414239" cy="1742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5731" y="1680791"/>
            <a:ext cx="251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679" y="3977060"/>
            <a:ext cx="234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82989" y="733137"/>
            <a:ext cx="8598039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Council on Resolutions 2021 </a:t>
            </a:r>
            <a:r>
              <a:rPr lang="en-US" sz="3200" smtClean="0">
                <a:solidFill>
                  <a:schemeClr val="bg1"/>
                </a:solidFill>
              </a:rPr>
              <a:t>Planning Schedule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for 2021 - 2022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Our COLWC will work actively with the clubs representatives to meet COL/COR working schedule.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training on COL/COR to Clubs’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COLWC will work with the clubs to identify area of interests for COR and COL proposals.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hold a COL/COR seminar to share on COL/COR ideas.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294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Worksheet</vt:lpstr>
      <vt:lpstr>PowerPoint Presentation</vt:lpstr>
      <vt:lpstr>Our Aim</vt:lpstr>
      <vt:lpstr>What we did in 2020 ?</vt:lpstr>
      <vt:lpstr>Our Findings</vt:lpstr>
      <vt:lpstr>PowerPoint Presentation</vt:lpstr>
      <vt:lpstr>PowerPoint Presentation</vt:lpstr>
      <vt:lpstr>Action Plan for 2021 - 2022</vt:lpstr>
      <vt:lpstr>Thank you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Tan</dc:creator>
  <cp:lastModifiedBy>Henry Tan</cp:lastModifiedBy>
  <cp:revision>18</cp:revision>
  <dcterms:created xsi:type="dcterms:W3CDTF">2021-04-25T03:32:20Z</dcterms:created>
  <dcterms:modified xsi:type="dcterms:W3CDTF">2021-04-27T06:48:37Z</dcterms:modified>
</cp:coreProperties>
</file>